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6" name="Google Shape;14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4" name="Google Shape;145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6" name="Google Shape;146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9" name="Google Shape;14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2" name="Google Shape;149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6" name="Google Shape;151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9" name="Google Shape;152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2" name="Google Shape;154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5" name="Google Shape;155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7" name="Google Shape;156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0" name="Google Shape;158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1" name="Google Shape;167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4" name="Google Shape;187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7" name="Google Shape;1907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7" name="Google Shape;1917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2" name="Google Shape;12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" y="2"/>
            <a:ext cx="2134216" cy="2258161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" y="2"/>
            <a:ext cx="2134216" cy="2258161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descr="Tag=AccentColor&#10;Flavor=Light&#10;Target=Fill" id="19" name="Google Shape;19;p2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descr="Tag=AccentColor&#10;Flavor=Light&#10;Target=Fill" id="20" name="Google Shape;20;p2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1521269" y="799275"/>
            <a:ext cx="4579668" cy="3028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b="1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521269" y="3919422"/>
            <a:ext cx="4579668" cy="1166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"/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0602612" y="5333060"/>
            <a:ext cx="1589388" cy="1524940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10602612" y="5333060"/>
            <a:ext cx="1589388" cy="1524940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7" name="Google Shape;27;p2"/>
          <p:cNvGrpSpPr/>
          <p:nvPr/>
        </p:nvGrpSpPr>
        <p:grpSpPr>
          <a:xfrm>
            <a:off x="9805475" y="1581418"/>
            <a:ext cx="843745" cy="375828"/>
            <a:chOff x="9841624" y="4115729"/>
            <a:chExt cx="602169" cy="268223"/>
          </a:xfrm>
        </p:grpSpPr>
        <p:sp>
          <p:nvSpPr>
            <p:cNvPr id="28" name="Google Shape;28;p2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CDF7E0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" name="Google Shape;34;p2"/>
          <p:cNvSpPr/>
          <p:nvPr>
            <p:ph idx="2" type="pic"/>
          </p:nvPr>
        </p:nvSpPr>
        <p:spPr>
          <a:xfrm>
            <a:off x="7068418" y="1957246"/>
            <a:ext cx="4207947" cy="42079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11"/>
          <p:cNvGrpSpPr/>
          <p:nvPr/>
        </p:nvGrpSpPr>
        <p:grpSpPr>
          <a:xfrm>
            <a:off x="5983704" y="400019"/>
            <a:ext cx="1910252" cy="709660"/>
            <a:chOff x="2267504" y="2540250"/>
            <a:chExt cx="1990951" cy="739640"/>
          </a:xfrm>
        </p:grpSpPr>
        <p:sp>
          <p:nvSpPr>
            <p:cNvPr id="555" name="Google Shape;555;p11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57" name="Google Shape;557;p11"/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</p:grpSpPr>
        <p:sp>
          <p:nvSpPr>
            <p:cNvPr id="558" name="Google Shape;558;p11"/>
            <p:cNvSpPr/>
            <p:nvPr/>
          </p:nvSpPr>
          <p:spPr>
            <a:xfrm>
              <a:off x="3238556" y="4981312"/>
              <a:ext cx="442726" cy="44272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128809" y="4871565"/>
              <a:ext cx="902626" cy="902626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121343" y="4864099"/>
              <a:ext cx="1152732" cy="1152732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152324" y="4894707"/>
              <a:ext cx="1321462" cy="1321838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215037" y="4957793"/>
              <a:ext cx="1428975" cy="1428975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301642" y="5044398"/>
              <a:ext cx="1490195" cy="1490195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409523" y="5152279"/>
              <a:ext cx="1509607" cy="1509607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3538685" y="5279576"/>
              <a:ext cx="1488326" cy="1490192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3683896" y="5426652"/>
              <a:ext cx="1429720" cy="1429720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3901021" y="5597624"/>
              <a:ext cx="1275308" cy="1260376"/>
            </a:xfrm>
            <a:custGeom>
              <a:rect b="b" l="l" r="r" t="t"/>
              <a:pathLst>
                <a:path extrusionOk="0" h="1260376" w="1275308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4141456" y="5797338"/>
              <a:ext cx="1065858" cy="1060662"/>
            </a:xfrm>
            <a:custGeom>
              <a:rect b="b" l="l" r="r" t="t"/>
              <a:pathLst>
                <a:path extrusionOk="0" h="1060662" w="1065858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4381830" y="6039978"/>
              <a:ext cx="818022" cy="818022"/>
            </a:xfrm>
            <a:custGeom>
              <a:rect b="b" l="l" r="r" t="t"/>
              <a:pathLst>
                <a:path extrusionOk="0" h="818022" w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4647375" y="6390131"/>
              <a:ext cx="442354" cy="442354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71" name="Google Shape;571;p11"/>
          <p:cNvSpPr/>
          <p:nvPr/>
        </p:nvSpPr>
        <p:spPr>
          <a:xfrm rot="10800000">
            <a:off x="4221" y="-4221"/>
            <a:ext cx="1098147" cy="1053618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2" name="Google Shape;572;p11"/>
          <p:cNvSpPr txBox="1"/>
          <p:nvPr>
            <p:ph type="title"/>
          </p:nvPr>
        </p:nvSpPr>
        <p:spPr>
          <a:xfrm>
            <a:off x="1292868" y="358614"/>
            <a:ext cx="4150804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2"/>
          <p:cNvSpPr/>
          <p:nvPr/>
        </p:nvSpPr>
        <p:spPr>
          <a:xfrm>
            <a:off x="1" y="2"/>
            <a:ext cx="2232251" cy="2361890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80B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8" name="Google Shape;578;p12"/>
          <p:cNvSpPr txBox="1"/>
          <p:nvPr>
            <p:ph type="title"/>
          </p:nvPr>
        </p:nvSpPr>
        <p:spPr>
          <a:xfrm>
            <a:off x="2838271" y="1010170"/>
            <a:ext cx="5178019" cy="3713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12"/>
          <p:cNvSpPr txBox="1"/>
          <p:nvPr>
            <p:ph idx="1" type="body"/>
          </p:nvPr>
        </p:nvSpPr>
        <p:spPr>
          <a:xfrm>
            <a:off x="2838044" y="4914900"/>
            <a:ext cx="5178514" cy="819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0" name="Google Shape;580;p12"/>
          <p:cNvSpPr/>
          <p:nvPr/>
        </p:nvSpPr>
        <p:spPr>
          <a:xfrm>
            <a:off x="0" y="292656"/>
            <a:ext cx="1861854" cy="277779"/>
          </a:xfrm>
          <a:custGeom>
            <a:rect b="b" l="l" r="r" t="t"/>
            <a:pathLst>
              <a:path extrusionOk="0" h="277779" w="1861854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1" name="Google Shape;581;p12"/>
          <p:cNvSpPr/>
          <p:nvPr/>
        </p:nvSpPr>
        <p:spPr>
          <a:xfrm>
            <a:off x="0" y="732391"/>
            <a:ext cx="1861854" cy="277779"/>
          </a:xfrm>
          <a:custGeom>
            <a:rect b="b" l="l" r="r" t="t"/>
            <a:pathLst>
              <a:path extrusionOk="0" h="277779" w="1861854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2" name="Google Shape;582;p12"/>
          <p:cNvSpPr/>
          <p:nvPr/>
        </p:nvSpPr>
        <p:spPr>
          <a:xfrm>
            <a:off x="1" y="2"/>
            <a:ext cx="2232251" cy="2361890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80B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3" name="Google Shape;583;p12"/>
          <p:cNvSpPr/>
          <p:nvPr/>
        </p:nvSpPr>
        <p:spPr>
          <a:xfrm>
            <a:off x="8759419" y="3564607"/>
            <a:ext cx="3432581" cy="3293393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4" name="Google Shape;584;p12"/>
          <p:cNvSpPr/>
          <p:nvPr/>
        </p:nvSpPr>
        <p:spPr>
          <a:xfrm>
            <a:off x="8759419" y="3564607"/>
            <a:ext cx="3432581" cy="3293393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Google Shape;58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7" name="Google Shape;587;p12"/>
          <p:cNvGrpSpPr/>
          <p:nvPr/>
        </p:nvGrpSpPr>
        <p:grpSpPr>
          <a:xfrm>
            <a:off x="10428621" y="5660492"/>
            <a:ext cx="1054465" cy="469689"/>
            <a:chOff x="9841624" y="4115729"/>
            <a:chExt cx="602169" cy="268223"/>
          </a:xfrm>
        </p:grpSpPr>
        <p:sp>
          <p:nvSpPr>
            <p:cNvPr id="588" name="Google Shape;588;p12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93" name="Google Shape;59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13"/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</p:grpSpPr>
        <p:sp>
          <p:nvSpPr>
            <p:cNvPr id="596" name="Google Shape;596;p13"/>
            <p:cNvSpPr/>
            <p:nvPr/>
          </p:nvSpPr>
          <p:spPr>
            <a:xfrm>
              <a:off x="3238556" y="4981312"/>
              <a:ext cx="442726" cy="44272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128809" y="4871565"/>
              <a:ext cx="902626" cy="902626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3121343" y="4864099"/>
              <a:ext cx="1152732" cy="1152732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3152324" y="4894707"/>
              <a:ext cx="1321462" cy="1321838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3215037" y="4957793"/>
              <a:ext cx="1428975" cy="1428975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3301642" y="5044398"/>
              <a:ext cx="1490195" cy="1490195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409523" y="5152279"/>
              <a:ext cx="1509607" cy="1509607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38685" y="5279576"/>
              <a:ext cx="1488326" cy="1490192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3683896" y="5426652"/>
              <a:ext cx="1429720" cy="1429720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901021" y="5597624"/>
              <a:ext cx="1275308" cy="1260376"/>
            </a:xfrm>
            <a:custGeom>
              <a:rect b="b" l="l" r="r" t="t"/>
              <a:pathLst>
                <a:path extrusionOk="0" h="1260376" w="1275308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4141456" y="5797338"/>
              <a:ext cx="1065858" cy="1060662"/>
            </a:xfrm>
            <a:custGeom>
              <a:rect b="b" l="l" r="r" t="t"/>
              <a:pathLst>
                <a:path extrusionOk="0" h="1060662" w="1065858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4381830" y="6039978"/>
              <a:ext cx="818022" cy="818022"/>
            </a:xfrm>
            <a:custGeom>
              <a:rect b="b" l="l" r="r" t="t"/>
              <a:pathLst>
                <a:path extrusionOk="0" h="818022" w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647375" y="6390131"/>
              <a:ext cx="442354" cy="442354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09" name="Google Shape;609;p13"/>
          <p:cNvSpPr txBox="1"/>
          <p:nvPr>
            <p:ph type="title"/>
          </p:nvPr>
        </p:nvSpPr>
        <p:spPr>
          <a:xfrm>
            <a:off x="1292868" y="358614"/>
            <a:ext cx="4150804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13"/>
          <p:cNvSpPr txBox="1"/>
          <p:nvPr>
            <p:ph idx="1" type="body"/>
          </p:nvPr>
        </p:nvSpPr>
        <p:spPr>
          <a:xfrm>
            <a:off x="504392" y="2014538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1" name="Google Shape;611;p13"/>
          <p:cNvSpPr txBox="1"/>
          <p:nvPr>
            <p:ph idx="2" type="body"/>
          </p:nvPr>
        </p:nvSpPr>
        <p:spPr>
          <a:xfrm>
            <a:off x="504392" y="2666318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2" name="Google Shape;612;p13"/>
          <p:cNvSpPr txBox="1"/>
          <p:nvPr>
            <p:ph idx="3" type="body"/>
          </p:nvPr>
        </p:nvSpPr>
        <p:spPr>
          <a:xfrm>
            <a:off x="4356809" y="2014538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" name="Google Shape;613;p13"/>
          <p:cNvSpPr txBox="1"/>
          <p:nvPr>
            <p:ph idx="4" type="body"/>
          </p:nvPr>
        </p:nvSpPr>
        <p:spPr>
          <a:xfrm>
            <a:off x="4356809" y="2666318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4" name="Google Shape;614;p13"/>
          <p:cNvSpPr txBox="1"/>
          <p:nvPr>
            <p:ph idx="5" type="body"/>
          </p:nvPr>
        </p:nvSpPr>
        <p:spPr>
          <a:xfrm>
            <a:off x="8209226" y="2014538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5" name="Google Shape;615;p13"/>
          <p:cNvSpPr txBox="1"/>
          <p:nvPr>
            <p:ph idx="6" type="body"/>
          </p:nvPr>
        </p:nvSpPr>
        <p:spPr>
          <a:xfrm>
            <a:off x="8209226" y="2666318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19" name="Google Shape;619;p13"/>
          <p:cNvGrpSpPr/>
          <p:nvPr/>
        </p:nvGrpSpPr>
        <p:grpSpPr>
          <a:xfrm>
            <a:off x="5983704" y="400019"/>
            <a:ext cx="1910252" cy="709660"/>
            <a:chOff x="2267504" y="2540250"/>
            <a:chExt cx="1990951" cy="739640"/>
          </a:xfrm>
        </p:grpSpPr>
        <p:sp>
          <p:nvSpPr>
            <p:cNvPr id="620" name="Google Shape;620;p13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22" name="Google Shape;622;p13"/>
          <p:cNvSpPr/>
          <p:nvPr/>
        </p:nvSpPr>
        <p:spPr>
          <a:xfrm rot="10800000">
            <a:off x="4221" y="-4221"/>
            <a:ext cx="1098147" cy="1053618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4"/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625" name="Google Shape;625;p14"/>
            <p:cNvSpPr/>
            <p:nvPr/>
          </p:nvSpPr>
          <p:spPr>
            <a:xfrm>
              <a:off x="1" y="2"/>
              <a:ext cx="2232251" cy="2361890"/>
            </a:xfrm>
            <a:custGeom>
              <a:rect b="b" l="l" r="r" t="t"/>
              <a:pathLst>
                <a:path extrusionOk="0" h="4096327" w="3871489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80B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1" y="2"/>
              <a:ext cx="2232251" cy="2361890"/>
            </a:xfrm>
            <a:custGeom>
              <a:rect b="b" l="l" r="r" t="t"/>
              <a:pathLst>
                <a:path extrusionOk="0" h="4096327" w="3871489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80B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0" y="292656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0" y="732391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29" name="Google Shape;629;p14"/>
          <p:cNvSpPr txBox="1"/>
          <p:nvPr>
            <p:ph type="title"/>
          </p:nvPr>
        </p:nvSpPr>
        <p:spPr>
          <a:xfrm>
            <a:off x="2232251" y="633046"/>
            <a:ext cx="3863749" cy="1314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4"/>
          <p:cNvSpPr txBox="1"/>
          <p:nvPr>
            <p:ph idx="1" type="body"/>
          </p:nvPr>
        </p:nvSpPr>
        <p:spPr>
          <a:xfrm>
            <a:off x="2232251" y="2125737"/>
            <a:ext cx="3863749" cy="4044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1" name="Google Shape;63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14"/>
          <p:cNvSpPr/>
          <p:nvPr>
            <p:ph idx="2" type="pic"/>
          </p:nvPr>
        </p:nvSpPr>
        <p:spPr>
          <a:xfrm>
            <a:off x="6423487" y="929609"/>
            <a:ext cx="2518114" cy="2518114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14"/>
          <p:cNvSpPr/>
          <p:nvPr>
            <p:ph idx="3" type="pic"/>
          </p:nvPr>
        </p:nvSpPr>
        <p:spPr>
          <a:xfrm>
            <a:off x="9090426" y="86636"/>
            <a:ext cx="2952748" cy="295274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34" name="Google Shape;634;p14"/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635" name="Google Shape;635;p14"/>
            <p:cNvSpPr/>
            <p:nvPr/>
          </p:nvSpPr>
          <p:spPr>
            <a:xfrm>
              <a:off x="10051176" y="4803984"/>
              <a:ext cx="2140824" cy="2054016"/>
            </a:xfrm>
            <a:custGeom>
              <a:rect b="b" l="l" r="r" t="t"/>
              <a:pathLst>
                <a:path extrusionOk="0" h="3293393" w="3432581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10051176" y="4803984"/>
              <a:ext cx="2140824" cy="2054016"/>
            </a:xfrm>
            <a:custGeom>
              <a:rect b="b" l="l" r="r" t="t"/>
              <a:pathLst>
                <a:path extrusionOk="0" h="3293393" w="3432581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37" name="Google Shape;637;p14"/>
          <p:cNvSpPr/>
          <p:nvPr>
            <p:ph idx="4" type="pic"/>
          </p:nvPr>
        </p:nvSpPr>
        <p:spPr>
          <a:xfrm>
            <a:off x="7682545" y="3175909"/>
            <a:ext cx="3454390" cy="345439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40" name="Google Shape;640;p14"/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641" name="Google Shape;641;p14"/>
            <p:cNvSpPr/>
            <p:nvPr/>
          </p:nvSpPr>
          <p:spPr>
            <a:xfrm>
              <a:off x="1" y="2"/>
              <a:ext cx="2232251" cy="2361890"/>
            </a:xfrm>
            <a:custGeom>
              <a:rect b="b" l="l" r="r" t="t"/>
              <a:pathLst>
                <a:path extrusionOk="0" h="4096327" w="3871489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80B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1" y="2"/>
              <a:ext cx="2232251" cy="2361890"/>
            </a:xfrm>
            <a:custGeom>
              <a:rect b="b" l="l" r="r" t="t"/>
              <a:pathLst>
                <a:path extrusionOk="0" h="4096327" w="3871489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80B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0" y="292656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0" y="732391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45" name="Google Shape;645;p14"/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646" name="Google Shape;646;p14"/>
            <p:cNvSpPr/>
            <p:nvPr/>
          </p:nvSpPr>
          <p:spPr>
            <a:xfrm>
              <a:off x="10051176" y="4803984"/>
              <a:ext cx="2140824" cy="2054016"/>
            </a:xfrm>
            <a:custGeom>
              <a:rect b="b" l="l" r="r" t="t"/>
              <a:pathLst>
                <a:path extrusionOk="0" h="3293393" w="3432581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10051176" y="4803984"/>
              <a:ext cx="2140824" cy="2054016"/>
            </a:xfrm>
            <a:custGeom>
              <a:rect b="b" l="l" r="r" t="t"/>
              <a:pathLst>
                <a:path extrusionOk="0" h="3293393" w="3432581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5"/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650" name="Google Shape;650;p15"/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52" name="Google Shape;652;p15"/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3" name="Google Shape;653;p15"/>
          <p:cNvSpPr txBox="1"/>
          <p:nvPr>
            <p:ph type="ctrTitle"/>
          </p:nvPr>
        </p:nvSpPr>
        <p:spPr>
          <a:xfrm>
            <a:off x="7012297" y="786881"/>
            <a:ext cx="4203323" cy="2927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b="1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5"/>
          <p:cNvSpPr txBox="1"/>
          <p:nvPr>
            <p:ph idx="1" type="subTitle"/>
          </p:nvPr>
        </p:nvSpPr>
        <p:spPr>
          <a:xfrm>
            <a:off x="7012297" y="3970527"/>
            <a:ext cx="4203323" cy="1647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5" name="Google Shape;655;p15"/>
          <p:cNvSpPr/>
          <p:nvPr>
            <p:ph idx="2" type="pic"/>
          </p:nvPr>
        </p:nvSpPr>
        <p:spPr>
          <a:xfrm>
            <a:off x="1292225" y="1149350"/>
            <a:ext cx="4792663" cy="4227513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56" name="Google Shape;656;p15"/>
          <p:cNvGrpSpPr/>
          <p:nvPr/>
        </p:nvGrpSpPr>
        <p:grpSpPr>
          <a:xfrm>
            <a:off x="3220677" y="5565632"/>
            <a:ext cx="1054465" cy="469689"/>
            <a:chOff x="9841624" y="4115729"/>
            <a:chExt cx="602169" cy="268223"/>
          </a:xfrm>
        </p:grpSpPr>
        <p:sp>
          <p:nvSpPr>
            <p:cNvPr id="657" name="Google Shape;657;p15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62" name="Google Shape;66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65" name="Google Shape;665;p15"/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666" name="Google Shape;666;p15"/>
            <p:cNvSpPr/>
            <p:nvPr/>
          </p:nvSpPr>
          <p:spPr>
            <a:xfrm>
              <a:off x="0" y="1580033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0" y="2019768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68" name="Google Shape;668;p15"/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669" name="Google Shape;669;p15"/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am">
  <p:cSld name="1_Team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6"/>
          <p:cNvSpPr txBox="1"/>
          <p:nvPr>
            <p:ph type="title"/>
          </p:nvPr>
        </p:nvSpPr>
        <p:spPr>
          <a:xfrm>
            <a:off x="1331088" y="565739"/>
            <a:ext cx="9745883" cy="1124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3" name="Google Shape;673;p16"/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674" name="Google Shape;674;p16"/>
            <p:cNvSpPr/>
            <p:nvPr/>
          </p:nvSpPr>
          <p:spPr>
            <a:xfrm>
              <a:off x="0" y="681037"/>
              <a:ext cx="1170294" cy="274629"/>
            </a:xfrm>
            <a:custGeom>
              <a:rect b="b" l="l" r="r" t="t"/>
              <a:pathLst>
                <a:path extrusionOk="0" h="274629" w="1170294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0" y="1116069"/>
              <a:ext cx="1170294" cy="274629"/>
            </a:xfrm>
            <a:custGeom>
              <a:rect b="b" l="l" r="r" t="t"/>
              <a:pathLst>
                <a:path extrusionOk="0" h="274629" w="1170294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76" name="Google Shape;676;p16"/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7" name="Google Shape;6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16"/>
          <p:cNvSpPr txBox="1"/>
          <p:nvPr>
            <p:ph idx="12" type="sldNum"/>
          </p:nvPr>
        </p:nvSpPr>
        <p:spPr>
          <a:xfrm>
            <a:off x="864433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0" name="Google Shape;680;p16"/>
          <p:cNvGrpSpPr/>
          <p:nvPr/>
        </p:nvGrpSpPr>
        <p:grpSpPr>
          <a:xfrm>
            <a:off x="10510458" y="477557"/>
            <a:ext cx="975168" cy="975170"/>
            <a:chOff x="5829300" y="3162300"/>
            <a:chExt cx="532256" cy="532257"/>
          </a:xfrm>
        </p:grpSpPr>
        <p:sp>
          <p:nvSpPr>
            <p:cNvPr id="681" name="Google Shape;681;p16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94" name="Google Shape;694;p16"/>
          <p:cNvSpPr/>
          <p:nvPr>
            <p:ph idx="2" type="pic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5" name="Google Shape;695;p16"/>
          <p:cNvSpPr/>
          <p:nvPr>
            <p:ph idx="3" type="pic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6" name="Google Shape;696;p16"/>
          <p:cNvSpPr/>
          <p:nvPr>
            <p:ph idx="4" type="pic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7" name="Google Shape;697;p16"/>
          <p:cNvSpPr/>
          <p:nvPr>
            <p:ph idx="5" type="pic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8" name="Google Shape;698;p16"/>
          <p:cNvSpPr txBox="1"/>
          <p:nvPr>
            <p:ph idx="1" type="body"/>
          </p:nvPr>
        </p:nvSpPr>
        <p:spPr>
          <a:xfrm>
            <a:off x="762000" y="4417646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9" name="Google Shape;699;p16"/>
          <p:cNvSpPr txBox="1"/>
          <p:nvPr>
            <p:ph idx="6" type="body"/>
          </p:nvPr>
        </p:nvSpPr>
        <p:spPr>
          <a:xfrm>
            <a:off x="762000" y="4802088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0" name="Google Shape;700;p16"/>
          <p:cNvSpPr txBox="1"/>
          <p:nvPr>
            <p:ph idx="7" type="body"/>
          </p:nvPr>
        </p:nvSpPr>
        <p:spPr>
          <a:xfrm>
            <a:off x="3562967" y="4417646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1" name="Google Shape;701;p16"/>
          <p:cNvSpPr txBox="1"/>
          <p:nvPr>
            <p:ph idx="8" type="body"/>
          </p:nvPr>
        </p:nvSpPr>
        <p:spPr>
          <a:xfrm>
            <a:off x="3562967" y="4802088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2" name="Google Shape;702;p16"/>
          <p:cNvSpPr txBox="1"/>
          <p:nvPr>
            <p:ph idx="9" type="body"/>
          </p:nvPr>
        </p:nvSpPr>
        <p:spPr>
          <a:xfrm>
            <a:off x="6363934" y="4417646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3" name="Google Shape;703;p16"/>
          <p:cNvSpPr txBox="1"/>
          <p:nvPr>
            <p:ph idx="13" type="body"/>
          </p:nvPr>
        </p:nvSpPr>
        <p:spPr>
          <a:xfrm>
            <a:off x="6363934" y="4802088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4" name="Google Shape;704;p16"/>
          <p:cNvSpPr txBox="1"/>
          <p:nvPr>
            <p:ph idx="14" type="body"/>
          </p:nvPr>
        </p:nvSpPr>
        <p:spPr>
          <a:xfrm>
            <a:off x="9164901" y="4417646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5" name="Google Shape;705;p16"/>
          <p:cNvSpPr txBox="1"/>
          <p:nvPr>
            <p:ph idx="15" type="body"/>
          </p:nvPr>
        </p:nvSpPr>
        <p:spPr>
          <a:xfrm>
            <a:off x="9164901" y="4802088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>
  <p:cSld name="1_Title">
    <p:bg>
      <p:bgPr>
        <a:solidFill>
          <a:schemeClr val="lt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7"/>
          <p:cNvSpPr/>
          <p:nvPr/>
        </p:nvSpPr>
        <p:spPr>
          <a:xfrm>
            <a:off x="3" y="2"/>
            <a:ext cx="2134216" cy="2258161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3" y="2"/>
            <a:ext cx="2134216" cy="2258161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09" name="Google Shape;709;p17"/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descr="Tag=AccentColor&#10;Flavor=Light&#10;Target=Fill" id="710" name="Google Shape;710;p17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descr="Tag=AccentColor&#10;Flavor=Light&#10;Target=Fill" id="711" name="Google Shape;711;p17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12" name="Google Shape;712;p17"/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3" name="Google Shape;713;p17"/>
          <p:cNvSpPr txBox="1"/>
          <p:nvPr>
            <p:ph type="ctrTitle"/>
          </p:nvPr>
        </p:nvSpPr>
        <p:spPr>
          <a:xfrm>
            <a:off x="1521269" y="799275"/>
            <a:ext cx="4579668" cy="3028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b="1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" name="Google Shape;714;p17"/>
          <p:cNvSpPr txBox="1"/>
          <p:nvPr>
            <p:ph idx="1" type="subTitle"/>
          </p:nvPr>
        </p:nvSpPr>
        <p:spPr>
          <a:xfrm>
            <a:off x="1521269" y="3919422"/>
            <a:ext cx="4579668" cy="1166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5" name="Google Shape;715;p17"/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6" name="Google Shape;716;p17"/>
          <p:cNvSpPr/>
          <p:nvPr/>
        </p:nvSpPr>
        <p:spPr>
          <a:xfrm>
            <a:off x="10602612" y="5333060"/>
            <a:ext cx="1589388" cy="1524940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7" name="Google Shape;717;p17"/>
          <p:cNvSpPr/>
          <p:nvPr/>
        </p:nvSpPr>
        <p:spPr>
          <a:xfrm>
            <a:off x="10602612" y="5333060"/>
            <a:ext cx="1589388" cy="1524940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18" name="Google Shape;718;p17"/>
          <p:cNvGrpSpPr/>
          <p:nvPr/>
        </p:nvGrpSpPr>
        <p:grpSpPr>
          <a:xfrm>
            <a:off x="9805475" y="1581418"/>
            <a:ext cx="843745" cy="375828"/>
            <a:chOff x="9841624" y="4115729"/>
            <a:chExt cx="602169" cy="268223"/>
          </a:xfrm>
        </p:grpSpPr>
        <p:sp>
          <p:nvSpPr>
            <p:cNvPr id="719" name="Google Shape;719;p17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24" name="Google Shape;724;p17"/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CDF7E0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5" name="Google Shape;725;p17"/>
          <p:cNvSpPr/>
          <p:nvPr>
            <p:ph idx="2" type="pic"/>
          </p:nvPr>
        </p:nvSpPr>
        <p:spPr>
          <a:xfrm>
            <a:off x="7068418" y="1957246"/>
            <a:ext cx="4207947" cy="42079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roduction">
  <p:cSld name="1_Introduction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8"/>
          <p:cNvSpPr txBox="1"/>
          <p:nvPr>
            <p:ph type="title"/>
          </p:nvPr>
        </p:nvSpPr>
        <p:spPr>
          <a:xfrm>
            <a:off x="938907" y="282800"/>
            <a:ext cx="5217172" cy="12886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18"/>
          <p:cNvSpPr txBox="1"/>
          <p:nvPr>
            <p:ph idx="1" type="body"/>
          </p:nvPr>
        </p:nvSpPr>
        <p:spPr>
          <a:xfrm>
            <a:off x="938906" y="1715151"/>
            <a:ext cx="521717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9" name="Google Shape;729;p18"/>
          <p:cNvSpPr/>
          <p:nvPr>
            <p:ph idx="2" type="pic"/>
          </p:nvPr>
        </p:nvSpPr>
        <p:spPr>
          <a:xfrm>
            <a:off x="7235389" y="322503"/>
            <a:ext cx="4114800" cy="2931037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18"/>
          <p:cNvSpPr/>
          <p:nvPr>
            <p:ph idx="3" type="pic"/>
          </p:nvPr>
        </p:nvSpPr>
        <p:spPr>
          <a:xfrm>
            <a:off x="7235389" y="3370011"/>
            <a:ext cx="4114799" cy="2931036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34" name="Google Shape;734;p18"/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</p:grpSpPr>
        <p:sp>
          <p:nvSpPr>
            <p:cNvPr id="735" name="Google Shape;735;p18"/>
            <p:cNvSpPr/>
            <p:nvPr/>
          </p:nvSpPr>
          <p:spPr>
            <a:xfrm>
              <a:off x="2504802" y="2113855"/>
              <a:ext cx="1598614" cy="172939"/>
            </a:xfrm>
            <a:custGeom>
              <a:rect b="b" l="l" r="r" t="t"/>
              <a:pathLst>
                <a:path extrusionOk="0" h="172939" w="1598614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2504802" y="1755501"/>
              <a:ext cx="1598829" cy="172724"/>
            </a:xfrm>
            <a:custGeom>
              <a:rect b="b" l="l" r="r" t="t"/>
              <a:pathLst>
                <a:path extrusionOk="0" h="172724" w="1598829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37" name="Google Shape;737;p18"/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738" name="Google Shape;738;p18"/>
            <p:cNvSpPr/>
            <p:nvPr/>
          </p:nvSpPr>
          <p:spPr>
            <a:xfrm>
              <a:off x="10791258" y="619275"/>
              <a:ext cx="932200" cy="932200"/>
            </a:xfrm>
            <a:custGeom>
              <a:rect b="b" l="l" r="r" t="t"/>
              <a:pathLst>
                <a:path extrusionOk="0" h="807148" w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10791258" y="619275"/>
              <a:ext cx="932200" cy="932200"/>
            </a:xfrm>
            <a:custGeom>
              <a:rect b="b" l="l" r="r" t="t"/>
              <a:pathLst>
                <a:path extrusionOk="0" h="807148" w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40" name="Google Shape;740;p18"/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</p:grpSpPr>
        <p:grpSp>
          <p:nvGrpSpPr>
            <p:cNvPr id="741" name="Google Shape;741;p18"/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</p:grpSpPr>
          <p:sp>
            <p:nvSpPr>
              <p:cNvPr id="742" name="Google Shape;742;p18"/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3" name="Google Shape;763;p18"/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4" name="Google Shape;764;p18"/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5" name="Google Shape;775;p18"/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6" name="Google Shape;776;p18"/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8" name="Google Shape;778;p18"/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1" name="Google Shape;781;p18"/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2" name="Google Shape;782;p18"/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3" name="Google Shape;783;p18"/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4" name="Google Shape;784;p18"/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5" name="Google Shape;785;p18"/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6" name="Google Shape;786;p18"/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7" name="Google Shape;787;p18"/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0" name="Google Shape;790;p18"/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3" name="Google Shape;793;p18"/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4" name="Google Shape;794;p18"/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5" name="Google Shape;795;p18"/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6" name="Google Shape;796;p18"/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7" name="Google Shape;797;p18"/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8" name="Google Shape;798;p18"/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9" name="Google Shape;799;p18"/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0" name="Google Shape;800;p18"/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1" name="Google Shape;801;p18"/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2" name="Google Shape;802;p18"/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3" name="Google Shape;803;p18"/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4" name="Google Shape;804;p18"/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5" name="Google Shape;805;p18"/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6" name="Google Shape;806;p18"/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7" name="Google Shape;807;p18"/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8" name="Google Shape;808;p18"/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9" name="Google Shape;809;p18"/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0" name="Google Shape;810;p18"/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1" name="Google Shape;811;p18"/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2" name="Google Shape;812;p18"/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3" name="Google Shape;813;p18"/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4" name="Google Shape;814;p18"/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5" name="Google Shape;815;p18"/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6" name="Google Shape;816;p18"/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7" name="Google Shape;817;p18"/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8" name="Google Shape;818;p18"/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9" name="Google Shape;819;p18"/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0" name="Google Shape;820;p18"/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9" name="Google Shape;829;p18"/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0" name="Google Shape;830;p18"/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5" name="Google Shape;835;p18"/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6" name="Google Shape;836;p18"/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7" name="Google Shape;837;p18"/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8" name="Google Shape;838;p18"/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9" name="Google Shape;839;p18"/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0" name="Google Shape;840;p18"/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1" name="Google Shape;841;p18"/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2" name="Google Shape;842;p18"/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3" name="Google Shape;843;p18"/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4" name="Google Shape;844;p18"/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5" name="Google Shape;845;p18"/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6" name="Google Shape;846;p18"/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7" name="Google Shape;847;p18"/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8" name="Google Shape;848;p18"/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9" name="Google Shape;849;p18"/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0" name="Google Shape;850;p18"/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1" name="Google Shape;851;p18"/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2" name="Google Shape;852;p18"/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3" name="Google Shape;853;p18"/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4" name="Google Shape;854;p18"/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5" name="Google Shape;855;p18"/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6" name="Google Shape;856;p18"/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7" name="Google Shape;857;p18"/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8" name="Google Shape;858;p18"/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9" name="Google Shape;859;p18"/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0" name="Google Shape;860;p18"/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1" name="Google Shape;861;p18"/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2" name="Google Shape;862;p18"/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3" name="Google Shape;863;p18"/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4" name="Google Shape;864;p18"/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5" name="Google Shape;865;p18"/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6" name="Google Shape;866;p18"/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7" name="Google Shape;867;p18"/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8" name="Google Shape;868;p18"/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9" name="Google Shape;869;p18"/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1" name="Google Shape;871;p18"/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2" name="Google Shape;872;p18"/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3" name="Google Shape;873;p18"/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4" name="Google Shape;874;p18"/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5" name="Google Shape;875;p18"/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6" name="Google Shape;876;p18"/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7" name="Google Shape;877;p18"/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8" name="Google Shape;878;p18"/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9" name="Google Shape;879;p18"/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0" name="Google Shape;880;p18"/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1" name="Google Shape;881;p18"/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2" name="Google Shape;882;p18"/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3" name="Google Shape;883;p18"/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4" name="Google Shape;884;p18"/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5" name="Google Shape;885;p18"/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6" name="Google Shape;886;p18"/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7" name="Google Shape;887;p18"/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8" name="Google Shape;888;p18"/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9" name="Google Shape;889;p18"/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0" name="Google Shape;890;p18"/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1" name="Google Shape;891;p18"/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2" name="Google Shape;892;p18"/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3" name="Google Shape;893;p18"/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4" name="Google Shape;894;p18"/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5" name="Google Shape;895;p18"/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6" name="Google Shape;896;p18"/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7" name="Google Shape;897;p18"/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8" name="Google Shape;898;p18"/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9" name="Google Shape;899;p18"/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0" name="Google Shape;900;p18"/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1" name="Google Shape;901;p18"/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2" name="Google Shape;902;p18"/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3" name="Google Shape;903;p18"/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4" name="Google Shape;904;p18"/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5" name="Google Shape;905;p18"/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6" name="Google Shape;906;p18"/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7" name="Google Shape;907;p18"/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8" name="Google Shape;908;p18"/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9" name="Google Shape;909;p18"/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0" name="Google Shape;910;p18"/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grpSp>
          <p:nvGrpSpPr>
            <p:cNvPr id="911" name="Google Shape;911;p18"/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</p:grpSpPr>
          <p:sp>
            <p:nvSpPr>
              <p:cNvPr id="912" name="Google Shape;912;p18"/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3" name="Google Shape;913;p18"/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4" name="Google Shape;914;p18"/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5" name="Google Shape;915;p18"/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6" name="Google Shape;916;p18"/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7" name="Google Shape;917;p18"/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7" name="Google Shape;937;p18"/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8" name="Google Shape;938;p18"/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9" name="Google Shape;959;p18"/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2" name="Google Shape;962;p18"/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3" name="Google Shape;963;p18"/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4" name="Google Shape;964;p18"/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5" name="Google Shape;965;p18"/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6" name="Google Shape;966;p18"/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7" name="Google Shape;967;p18"/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0" name="Google Shape;970;p18"/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1" name="Google Shape;971;p18"/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3" name="Google Shape;973;p18"/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4" name="Google Shape;974;p18"/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5" name="Google Shape;975;p18"/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6" name="Google Shape;976;p18"/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7" name="Google Shape;977;p18"/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8" name="Google Shape;978;p18"/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9" name="Google Shape;979;p18"/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0" name="Google Shape;980;p18"/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1" name="Google Shape;981;p18"/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2" name="Google Shape;982;p18"/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3" name="Google Shape;983;p18"/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4" name="Google Shape;984;p18"/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5" name="Google Shape;985;p18"/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6" name="Google Shape;986;p18"/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7" name="Google Shape;987;p18"/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8" name="Google Shape;988;p18"/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9" name="Google Shape;989;p18"/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0" name="Google Shape;990;p18"/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1" name="Google Shape;991;p18"/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2" name="Google Shape;992;p18"/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3" name="Google Shape;993;p18"/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4" name="Google Shape;994;p18"/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5" name="Google Shape;995;p18"/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6" name="Google Shape;996;p18"/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7" name="Google Shape;997;p18"/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8" name="Google Shape;998;p18"/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9" name="Google Shape;999;p18"/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0" name="Google Shape;1000;p18"/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1" name="Google Shape;1001;p18"/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2" name="Google Shape;1002;p18"/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3" name="Google Shape;1003;p18"/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4" name="Google Shape;1004;p18"/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5" name="Google Shape;1005;p18"/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6" name="Google Shape;1006;p18"/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7" name="Google Shape;1007;p18"/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8" name="Google Shape;1008;p18"/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9" name="Google Shape;1009;p18"/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0" name="Google Shape;1010;p18"/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1" name="Google Shape;1011;p18"/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2" name="Google Shape;1012;p18"/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3" name="Google Shape;1013;p18"/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4" name="Google Shape;1014;p18"/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5" name="Google Shape;1015;p18"/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6" name="Google Shape;1016;p18"/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7" name="Google Shape;1017;p18"/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8" name="Google Shape;1018;p18"/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9" name="Google Shape;1019;p18"/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0" name="Google Shape;1020;p18"/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1" name="Google Shape;1021;p18"/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2" name="Google Shape;1022;p18"/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3" name="Google Shape;1023;p18"/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4" name="Google Shape;1024;p18"/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5" name="Google Shape;1025;p18"/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6" name="Google Shape;1026;p18"/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7" name="Google Shape;1027;p18"/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8" name="Google Shape;1028;p18"/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9" name="Google Shape;1029;p18"/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0" name="Google Shape;1030;p18"/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1" name="Google Shape;1031;p18"/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2" name="Google Shape;1032;p18"/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3" name="Google Shape;1033;p18"/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4" name="Google Shape;1034;p18"/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5" name="Google Shape;1035;p18"/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6" name="Google Shape;1036;p18"/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7" name="Google Shape;1037;p18"/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8" name="Google Shape;1038;p18"/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9" name="Google Shape;1039;p18"/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0" name="Google Shape;1040;p18"/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1" name="Google Shape;1041;p18"/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2" name="Google Shape;1042;p18"/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3" name="Google Shape;1043;p18"/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4" name="Google Shape;1044;p18"/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5" name="Google Shape;1045;p18"/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6" name="Google Shape;1046;p18"/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7" name="Google Shape;1047;p18"/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8" name="Google Shape;1048;p18"/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9" name="Google Shape;1049;p18"/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0" name="Google Shape;1050;p18"/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1" name="Google Shape;1051;p18"/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4" name="Google Shape;1054;p18"/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5" name="Google Shape;1055;p18"/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1" name="Google Shape;1061;p18"/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2" name="Google Shape;1062;p18"/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3" name="Google Shape;1063;p18"/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4" name="Google Shape;1064;p18"/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5" name="Google Shape;1065;p18"/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6" name="Google Shape;1066;p18"/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7" name="Google Shape;1067;p18"/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8" name="Google Shape;1068;p18"/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9" name="Google Shape;1069;p18"/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0" name="Google Shape;1070;p18"/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1" name="Google Shape;1071;p18"/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2" name="Google Shape;1072;p18"/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5" name="Google Shape;1075;p18"/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6" name="Google Shape;1076;p18"/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8" name="Google Shape;1078;p18"/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9" name="Google Shape;1079;p18"/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0" name="Google Shape;1080;p18"/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">
  <p:cSld name="1_Agenda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9"/>
          <p:cNvSpPr txBox="1"/>
          <p:nvPr>
            <p:ph type="title"/>
          </p:nvPr>
        </p:nvSpPr>
        <p:spPr>
          <a:xfrm>
            <a:off x="5956784" y="396117"/>
            <a:ext cx="5217172" cy="11588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3" name="Google Shape;1083;p19"/>
          <p:cNvSpPr/>
          <p:nvPr>
            <p:ph idx="2" type="pic"/>
          </p:nvPr>
        </p:nvSpPr>
        <p:spPr>
          <a:xfrm>
            <a:off x="1526293" y="1554582"/>
            <a:ext cx="3555043" cy="3217333"/>
          </a:xfrm>
          <a:prstGeom prst="rect">
            <a:avLst/>
          </a:prstGeom>
          <a:noFill/>
          <a:ln>
            <a:noFill/>
          </a:ln>
        </p:spPr>
      </p:sp>
      <p:sp>
        <p:nvSpPr>
          <p:cNvPr id="1084" name="Google Shape;1084;p19"/>
          <p:cNvSpPr txBox="1"/>
          <p:nvPr>
            <p:ph idx="1" type="body"/>
          </p:nvPr>
        </p:nvSpPr>
        <p:spPr>
          <a:xfrm>
            <a:off x="5956783" y="1747592"/>
            <a:ext cx="521717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085" name="Google Shape;1085;p19"/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1086" name="Google Shape;1086;p19"/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088" name="Google Shape;1088;p19"/>
          <p:cNvGrpSpPr/>
          <p:nvPr/>
        </p:nvGrpSpPr>
        <p:grpSpPr>
          <a:xfrm>
            <a:off x="496583" y="550047"/>
            <a:ext cx="1910252" cy="709660"/>
            <a:chOff x="496583" y="795582"/>
            <a:chExt cx="1910252" cy="709660"/>
          </a:xfrm>
        </p:grpSpPr>
        <p:grpSp>
          <p:nvGrpSpPr>
            <p:cNvPr id="1089" name="Google Shape;1089;p19"/>
            <p:cNvGrpSpPr/>
            <p:nvPr/>
          </p:nvGrpSpPr>
          <p:grpSpPr>
            <a:xfrm>
              <a:off x="496583" y="795582"/>
              <a:ext cx="1910252" cy="709660"/>
              <a:chOff x="2267504" y="2540250"/>
              <a:chExt cx="1990951" cy="739640"/>
            </a:xfrm>
          </p:grpSpPr>
          <p:sp>
            <p:nvSpPr>
              <p:cNvPr id="1090" name="Google Shape;1090;p19"/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rect b="b" l="l" r="r" t="t"/>
                <a:pathLst>
                  <a:path extrusionOk="0" h="286230" w="1990951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1" name="Google Shape;1091;p19"/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rect b="b" l="l" r="r" t="t"/>
                <a:pathLst>
                  <a:path extrusionOk="0" h="286230" w="1990951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grpSp>
          <p:nvGrpSpPr>
            <p:cNvPr id="1092" name="Google Shape;1092;p19"/>
            <p:cNvGrpSpPr/>
            <p:nvPr/>
          </p:nvGrpSpPr>
          <p:grpSpPr>
            <a:xfrm>
              <a:off x="496583" y="795582"/>
              <a:ext cx="1910252" cy="709660"/>
              <a:chOff x="2267504" y="2540250"/>
              <a:chExt cx="1990951" cy="739640"/>
            </a:xfrm>
          </p:grpSpPr>
          <p:sp>
            <p:nvSpPr>
              <p:cNvPr id="1093" name="Google Shape;1093;p19"/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rect b="b" l="l" r="r" t="t"/>
                <a:pathLst>
                  <a:path extrusionOk="0" h="286230" w="1990951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4" name="Google Shape;1094;p19"/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rect b="b" l="l" r="r" t="t"/>
                <a:pathLst>
                  <a:path extrusionOk="0" h="286230" w="1990951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sp>
        <p:nvSpPr>
          <p:cNvPr id="1095" name="Google Shape;109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meline">
  <p:cSld name="1_Timeline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20"/>
          <p:cNvGrpSpPr/>
          <p:nvPr/>
        </p:nvGrpSpPr>
        <p:grpSpPr>
          <a:xfrm>
            <a:off x="10510458" y="477557"/>
            <a:ext cx="975168" cy="975170"/>
            <a:chOff x="5829300" y="3162300"/>
            <a:chExt cx="532256" cy="532257"/>
          </a:xfrm>
        </p:grpSpPr>
        <p:sp>
          <p:nvSpPr>
            <p:cNvPr id="1100" name="Google Shape;1100;p20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06" name="Google Shape;1106;p20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113" name="Google Shape;1113;p20"/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1114" name="Google Shape;1114;p20"/>
            <p:cNvSpPr/>
            <p:nvPr/>
          </p:nvSpPr>
          <p:spPr>
            <a:xfrm>
              <a:off x="0" y="681037"/>
              <a:ext cx="1170294" cy="274629"/>
            </a:xfrm>
            <a:custGeom>
              <a:rect b="b" l="l" r="r" t="t"/>
              <a:pathLst>
                <a:path extrusionOk="0" h="274629" w="1170294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0" y="1116069"/>
              <a:ext cx="1170294" cy="274629"/>
            </a:xfrm>
            <a:custGeom>
              <a:rect b="b" l="l" r="r" t="t"/>
              <a:pathLst>
                <a:path extrusionOk="0" h="274629" w="1170294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16" name="Google Shape;1116;p20"/>
          <p:cNvSpPr txBox="1"/>
          <p:nvPr>
            <p:ph type="title"/>
          </p:nvPr>
        </p:nvSpPr>
        <p:spPr>
          <a:xfrm>
            <a:off x="1331088" y="565739"/>
            <a:ext cx="9745883" cy="1124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7" name="Google Shape;111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8" name="Google Shape;111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9" name="Google Shape;111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0" name="Google Shape;1120;p20"/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type="title"/>
          </p:nvPr>
        </p:nvSpPr>
        <p:spPr>
          <a:xfrm>
            <a:off x="938907" y="282800"/>
            <a:ext cx="5217172" cy="12886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938906" y="1715151"/>
            <a:ext cx="521717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"/>
          <p:cNvSpPr/>
          <p:nvPr>
            <p:ph idx="2" type="pic"/>
          </p:nvPr>
        </p:nvSpPr>
        <p:spPr>
          <a:xfrm>
            <a:off x="7235389" y="322503"/>
            <a:ext cx="4114800" cy="2931037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3"/>
          <p:cNvSpPr/>
          <p:nvPr>
            <p:ph idx="3" type="pic"/>
          </p:nvPr>
        </p:nvSpPr>
        <p:spPr>
          <a:xfrm>
            <a:off x="7235389" y="3370011"/>
            <a:ext cx="4114799" cy="2931036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</p:grpSpPr>
        <p:sp>
          <p:nvSpPr>
            <p:cNvPr id="44" name="Google Shape;44;p3"/>
            <p:cNvSpPr/>
            <p:nvPr/>
          </p:nvSpPr>
          <p:spPr>
            <a:xfrm>
              <a:off x="2504802" y="2113855"/>
              <a:ext cx="1598614" cy="172939"/>
            </a:xfrm>
            <a:custGeom>
              <a:rect b="b" l="l" r="r" t="t"/>
              <a:pathLst>
                <a:path extrusionOk="0" h="172939" w="1598614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504802" y="1755501"/>
              <a:ext cx="1598829" cy="172724"/>
            </a:xfrm>
            <a:custGeom>
              <a:rect b="b" l="l" r="r" t="t"/>
              <a:pathLst>
                <a:path extrusionOk="0" h="172724" w="1598829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47" name="Google Shape;47;p3"/>
            <p:cNvSpPr/>
            <p:nvPr/>
          </p:nvSpPr>
          <p:spPr>
            <a:xfrm>
              <a:off x="10791258" y="619275"/>
              <a:ext cx="932200" cy="932200"/>
            </a:xfrm>
            <a:custGeom>
              <a:rect b="b" l="l" r="r" t="t"/>
              <a:pathLst>
                <a:path extrusionOk="0" h="807148" w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0791258" y="619275"/>
              <a:ext cx="932200" cy="932200"/>
            </a:xfrm>
            <a:custGeom>
              <a:rect b="b" l="l" r="r" t="t"/>
              <a:pathLst>
                <a:path extrusionOk="0" h="807148" w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9" name="Google Shape;49;p3"/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</p:grpSpPr>
        <p:grpSp>
          <p:nvGrpSpPr>
            <p:cNvPr id="50" name="Google Shape;50;p3"/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grpSp>
          <p:nvGrpSpPr>
            <p:cNvPr id="220" name="Google Shape;220;p3"/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</p:grpSpPr>
          <p:sp>
            <p:nvSpPr>
              <p:cNvPr id="221" name="Google Shape;221;p3"/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rect b="b" l="l" r="r" t="t"/>
                <a:pathLst>
                  <a:path extrusionOk="0" h="14097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rect b="b" l="l" r="r" t="t"/>
                <a:pathLst>
                  <a:path extrusionOk="0" h="14097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rect b="b" l="l" r="r" t="t"/>
                <a:pathLst>
                  <a:path extrusionOk="0" h="14096" w="14192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rect b="b" l="l" r="r" t="t"/>
                <a:pathLst>
                  <a:path extrusionOk="0" h="14097" w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rect b="b" l="l" r="r" t="t"/>
                <a:pathLst>
                  <a:path extrusionOk="0" h="14096" w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rect b="b" l="l" r="r" t="t"/>
                <a:pathLst>
                  <a:path extrusionOk="0" h="14099" w="14097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rect b="b" l="l" r="r" t="t"/>
                <a:pathLst>
                  <a:path extrusionOk="0" h="14099" w="14096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rect b="b" l="l" r="r" t="t"/>
                <a:pathLst>
                  <a:path extrusionOk="0" h="14096" w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Source Sans Pr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rt">
  <p:cSld name="1_Chart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" name="Google Shape;1122;p21"/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</p:grpSpPr>
        <p:sp>
          <p:nvSpPr>
            <p:cNvPr id="1123" name="Google Shape;1123;p21"/>
            <p:cNvSpPr/>
            <p:nvPr/>
          </p:nvSpPr>
          <p:spPr>
            <a:xfrm>
              <a:off x="3238556" y="4981312"/>
              <a:ext cx="442726" cy="44272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3128809" y="4871565"/>
              <a:ext cx="902626" cy="902626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3121343" y="4864099"/>
              <a:ext cx="1152732" cy="1152732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3152324" y="4894707"/>
              <a:ext cx="1321462" cy="1321838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3215037" y="4957793"/>
              <a:ext cx="1428975" cy="1428975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3301642" y="5044398"/>
              <a:ext cx="1490195" cy="1490195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3409523" y="5152279"/>
              <a:ext cx="1509607" cy="1509607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30" name="Google Shape;1130;p21"/>
            <p:cNvSpPr/>
            <p:nvPr/>
          </p:nvSpPr>
          <p:spPr>
            <a:xfrm>
              <a:off x="3538685" y="5279576"/>
              <a:ext cx="1488326" cy="1490192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3683896" y="5426652"/>
              <a:ext cx="1429720" cy="1429720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3901021" y="5597624"/>
              <a:ext cx="1275308" cy="1260376"/>
            </a:xfrm>
            <a:custGeom>
              <a:rect b="b" l="l" r="r" t="t"/>
              <a:pathLst>
                <a:path extrusionOk="0" h="1260376" w="1275308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4141456" y="5797338"/>
              <a:ext cx="1065858" cy="1060662"/>
            </a:xfrm>
            <a:custGeom>
              <a:rect b="b" l="l" r="r" t="t"/>
              <a:pathLst>
                <a:path extrusionOk="0" h="1060662" w="1065858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4381830" y="6039978"/>
              <a:ext cx="818022" cy="818022"/>
            </a:xfrm>
            <a:custGeom>
              <a:rect b="b" l="l" r="r" t="t"/>
              <a:pathLst>
                <a:path extrusionOk="0" h="818022" w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4647375" y="6390131"/>
              <a:ext cx="442354" cy="442354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36" name="Google Shape;1136;p21"/>
          <p:cNvSpPr/>
          <p:nvPr/>
        </p:nvSpPr>
        <p:spPr>
          <a:xfrm rot="10800000">
            <a:off x="4221" y="-4221"/>
            <a:ext cx="1098147" cy="1053618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37" name="Google Shape;1137;p21"/>
          <p:cNvGrpSpPr/>
          <p:nvPr/>
        </p:nvGrpSpPr>
        <p:grpSpPr>
          <a:xfrm>
            <a:off x="5983704" y="400019"/>
            <a:ext cx="1910252" cy="709660"/>
            <a:chOff x="2267504" y="2540250"/>
            <a:chExt cx="1990951" cy="739640"/>
          </a:xfrm>
        </p:grpSpPr>
        <p:sp>
          <p:nvSpPr>
            <p:cNvPr id="1138" name="Google Shape;1138;p21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40" name="Google Shape;1140;p21"/>
          <p:cNvSpPr txBox="1"/>
          <p:nvPr>
            <p:ph type="title"/>
          </p:nvPr>
        </p:nvSpPr>
        <p:spPr>
          <a:xfrm>
            <a:off x="1292868" y="358614"/>
            <a:ext cx="4150804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1" name="Google Shape;114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2" name="Google Shape;114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3" name="Google Shape;114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2 Column">
  <p:cSld name="1_Content 2 Column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22"/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</p:grpSpPr>
        <p:sp>
          <p:nvSpPr>
            <p:cNvPr id="1146" name="Google Shape;1146;p22"/>
            <p:cNvSpPr/>
            <p:nvPr/>
          </p:nvSpPr>
          <p:spPr>
            <a:xfrm>
              <a:off x="3238556" y="4981312"/>
              <a:ext cx="442726" cy="44272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47" name="Google Shape;1147;p22"/>
            <p:cNvSpPr/>
            <p:nvPr/>
          </p:nvSpPr>
          <p:spPr>
            <a:xfrm>
              <a:off x="3128809" y="4871565"/>
              <a:ext cx="902626" cy="902626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48" name="Google Shape;1148;p22"/>
            <p:cNvSpPr/>
            <p:nvPr/>
          </p:nvSpPr>
          <p:spPr>
            <a:xfrm>
              <a:off x="3121343" y="4864099"/>
              <a:ext cx="1152732" cy="1152732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49" name="Google Shape;1149;p22"/>
            <p:cNvSpPr/>
            <p:nvPr/>
          </p:nvSpPr>
          <p:spPr>
            <a:xfrm>
              <a:off x="3152324" y="4894707"/>
              <a:ext cx="1321462" cy="1321838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50" name="Google Shape;1150;p22"/>
            <p:cNvSpPr/>
            <p:nvPr/>
          </p:nvSpPr>
          <p:spPr>
            <a:xfrm>
              <a:off x="3215037" y="4957793"/>
              <a:ext cx="1428975" cy="1428975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51" name="Google Shape;1151;p22"/>
            <p:cNvSpPr/>
            <p:nvPr/>
          </p:nvSpPr>
          <p:spPr>
            <a:xfrm>
              <a:off x="3301642" y="5044398"/>
              <a:ext cx="1490195" cy="1490195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3409523" y="5152279"/>
              <a:ext cx="1509607" cy="1509607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3538685" y="5279576"/>
              <a:ext cx="1488326" cy="1490192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54" name="Google Shape;1154;p22"/>
            <p:cNvSpPr/>
            <p:nvPr/>
          </p:nvSpPr>
          <p:spPr>
            <a:xfrm>
              <a:off x="3683896" y="5426652"/>
              <a:ext cx="1429720" cy="1429720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55" name="Google Shape;1155;p22"/>
            <p:cNvSpPr/>
            <p:nvPr/>
          </p:nvSpPr>
          <p:spPr>
            <a:xfrm>
              <a:off x="3901021" y="5597624"/>
              <a:ext cx="1275308" cy="1260376"/>
            </a:xfrm>
            <a:custGeom>
              <a:rect b="b" l="l" r="r" t="t"/>
              <a:pathLst>
                <a:path extrusionOk="0" h="1260376" w="1275308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4141456" y="5797338"/>
              <a:ext cx="1065858" cy="1060662"/>
            </a:xfrm>
            <a:custGeom>
              <a:rect b="b" l="l" r="r" t="t"/>
              <a:pathLst>
                <a:path extrusionOk="0" h="1060662" w="1065858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4381830" y="6039978"/>
              <a:ext cx="818022" cy="818022"/>
            </a:xfrm>
            <a:custGeom>
              <a:rect b="b" l="l" r="r" t="t"/>
              <a:pathLst>
                <a:path extrusionOk="0" h="818022" w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4647375" y="6390131"/>
              <a:ext cx="442354" cy="442354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59" name="Google Shape;1159;p22"/>
          <p:cNvSpPr txBox="1"/>
          <p:nvPr>
            <p:ph type="title"/>
          </p:nvPr>
        </p:nvSpPr>
        <p:spPr>
          <a:xfrm>
            <a:off x="1292868" y="358614"/>
            <a:ext cx="4150804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0" name="Google Shape;1160;p22"/>
          <p:cNvSpPr txBox="1"/>
          <p:nvPr>
            <p:ph idx="1" type="body"/>
          </p:nvPr>
        </p:nvSpPr>
        <p:spPr>
          <a:xfrm>
            <a:off x="1691325" y="2014538"/>
            <a:ext cx="4307160" cy="5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1" name="Google Shape;1161;p22"/>
          <p:cNvSpPr txBox="1"/>
          <p:nvPr>
            <p:ph idx="2" type="body"/>
          </p:nvPr>
        </p:nvSpPr>
        <p:spPr>
          <a:xfrm>
            <a:off x="1691325" y="2666318"/>
            <a:ext cx="4307160" cy="32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2" name="Google Shape;1162;p22"/>
          <p:cNvSpPr txBox="1"/>
          <p:nvPr>
            <p:ph idx="3" type="body"/>
          </p:nvPr>
        </p:nvSpPr>
        <p:spPr>
          <a:xfrm>
            <a:off x="6317484" y="2014538"/>
            <a:ext cx="4307160" cy="5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3" name="Google Shape;1163;p22"/>
          <p:cNvSpPr txBox="1"/>
          <p:nvPr>
            <p:ph idx="4" type="body"/>
          </p:nvPr>
        </p:nvSpPr>
        <p:spPr>
          <a:xfrm>
            <a:off x="6317484" y="2666318"/>
            <a:ext cx="4307160" cy="32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4" name="Google Shape;116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5" name="Google Shape;116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6" name="Google Shape;116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67" name="Google Shape;1167;p22"/>
          <p:cNvGrpSpPr/>
          <p:nvPr/>
        </p:nvGrpSpPr>
        <p:grpSpPr>
          <a:xfrm>
            <a:off x="5983704" y="400019"/>
            <a:ext cx="1910252" cy="709660"/>
            <a:chOff x="2267504" y="2540250"/>
            <a:chExt cx="1990951" cy="739640"/>
          </a:xfrm>
        </p:grpSpPr>
        <p:sp>
          <p:nvSpPr>
            <p:cNvPr id="1168" name="Google Shape;1168;p22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69" name="Google Shape;1169;p22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70" name="Google Shape;1170;p22"/>
          <p:cNvSpPr/>
          <p:nvPr/>
        </p:nvSpPr>
        <p:spPr>
          <a:xfrm rot="10800000">
            <a:off x="4221" y="-4221"/>
            <a:ext cx="1098147" cy="1053618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">
  <p:cSld name="1_Closing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Google Shape;1172;p23"/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1173" name="Google Shape;1173;p23"/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75" name="Google Shape;1175;p23"/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6" name="Google Shape;1176;p23"/>
          <p:cNvSpPr txBox="1"/>
          <p:nvPr>
            <p:ph type="ctrTitle"/>
          </p:nvPr>
        </p:nvSpPr>
        <p:spPr>
          <a:xfrm>
            <a:off x="7012297" y="786881"/>
            <a:ext cx="4203323" cy="2927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b="1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7" name="Google Shape;1177;p23"/>
          <p:cNvSpPr txBox="1"/>
          <p:nvPr>
            <p:ph idx="1" type="subTitle"/>
          </p:nvPr>
        </p:nvSpPr>
        <p:spPr>
          <a:xfrm>
            <a:off x="7012297" y="3970527"/>
            <a:ext cx="4203323" cy="1647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8" name="Google Shape;1178;p23"/>
          <p:cNvSpPr/>
          <p:nvPr>
            <p:ph idx="2" type="pic"/>
          </p:nvPr>
        </p:nvSpPr>
        <p:spPr>
          <a:xfrm>
            <a:off x="1292225" y="1149350"/>
            <a:ext cx="4792663" cy="4227513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79" name="Google Shape;1179;p23"/>
          <p:cNvGrpSpPr/>
          <p:nvPr/>
        </p:nvGrpSpPr>
        <p:grpSpPr>
          <a:xfrm>
            <a:off x="3220677" y="5565632"/>
            <a:ext cx="1054465" cy="469689"/>
            <a:chOff x="9841624" y="4115729"/>
            <a:chExt cx="602169" cy="268223"/>
          </a:xfrm>
        </p:grpSpPr>
        <p:sp>
          <p:nvSpPr>
            <p:cNvPr id="1180" name="Google Shape;1180;p23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85" name="Google Shape;118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88" name="Google Shape;1188;p23"/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1189" name="Google Shape;1189;p23"/>
            <p:cNvSpPr/>
            <p:nvPr/>
          </p:nvSpPr>
          <p:spPr>
            <a:xfrm>
              <a:off x="0" y="1580033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0" y="2019768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191" name="Google Shape;1191;p23"/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1192" name="Google Shape;1192;p23"/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ummary">
  <p:cSld name="1_Summary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24"/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1196" name="Google Shape;1196;p24"/>
            <p:cNvSpPr/>
            <p:nvPr/>
          </p:nvSpPr>
          <p:spPr>
            <a:xfrm>
              <a:off x="1" y="2"/>
              <a:ext cx="2232251" cy="2361890"/>
            </a:xfrm>
            <a:custGeom>
              <a:rect b="b" l="l" r="r" t="t"/>
              <a:pathLst>
                <a:path extrusionOk="0" h="4096327" w="3871489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80B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" y="2"/>
              <a:ext cx="2232251" cy="2361890"/>
            </a:xfrm>
            <a:custGeom>
              <a:rect b="b" l="l" r="r" t="t"/>
              <a:pathLst>
                <a:path extrusionOk="0" h="4096327" w="3871489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80B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0" y="292656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0" y="732391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200" name="Google Shape;1200;p24"/>
          <p:cNvSpPr txBox="1"/>
          <p:nvPr>
            <p:ph type="title"/>
          </p:nvPr>
        </p:nvSpPr>
        <p:spPr>
          <a:xfrm>
            <a:off x="2232251" y="633046"/>
            <a:ext cx="3863749" cy="1314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1" name="Google Shape;1201;p24"/>
          <p:cNvSpPr txBox="1"/>
          <p:nvPr>
            <p:ph idx="1" type="body"/>
          </p:nvPr>
        </p:nvSpPr>
        <p:spPr>
          <a:xfrm>
            <a:off x="2232251" y="2125737"/>
            <a:ext cx="3863749" cy="4044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2" name="Google Shape;120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3" name="Google Shape;1203;p24"/>
          <p:cNvSpPr/>
          <p:nvPr>
            <p:ph idx="2" type="pic"/>
          </p:nvPr>
        </p:nvSpPr>
        <p:spPr>
          <a:xfrm>
            <a:off x="6423487" y="929609"/>
            <a:ext cx="2518114" cy="2518114"/>
          </a:xfrm>
          <a:prstGeom prst="rect">
            <a:avLst/>
          </a:prstGeom>
          <a:noFill/>
          <a:ln>
            <a:noFill/>
          </a:ln>
        </p:spPr>
      </p:sp>
      <p:sp>
        <p:nvSpPr>
          <p:cNvPr id="1204" name="Google Shape;1204;p24"/>
          <p:cNvSpPr/>
          <p:nvPr>
            <p:ph idx="3" type="pic"/>
          </p:nvPr>
        </p:nvSpPr>
        <p:spPr>
          <a:xfrm>
            <a:off x="9090426" y="86636"/>
            <a:ext cx="2952748" cy="295274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05" name="Google Shape;1205;p24"/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06" name="Google Shape;1206;p24"/>
            <p:cNvSpPr/>
            <p:nvPr/>
          </p:nvSpPr>
          <p:spPr>
            <a:xfrm>
              <a:off x="10051176" y="4803984"/>
              <a:ext cx="2140824" cy="2054016"/>
            </a:xfrm>
            <a:custGeom>
              <a:rect b="b" l="l" r="r" t="t"/>
              <a:pathLst>
                <a:path extrusionOk="0" h="3293393" w="3432581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10051176" y="4803984"/>
              <a:ext cx="2140824" cy="2054016"/>
            </a:xfrm>
            <a:custGeom>
              <a:rect b="b" l="l" r="r" t="t"/>
              <a:pathLst>
                <a:path extrusionOk="0" h="3293393" w="3432581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208" name="Google Shape;1208;p24"/>
          <p:cNvSpPr/>
          <p:nvPr>
            <p:ph idx="4" type="pic"/>
          </p:nvPr>
        </p:nvSpPr>
        <p:spPr>
          <a:xfrm>
            <a:off x="7682545" y="3175909"/>
            <a:ext cx="3454390" cy="3454390"/>
          </a:xfrm>
          <a:prstGeom prst="rect">
            <a:avLst/>
          </a:prstGeom>
          <a:noFill/>
          <a:ln>
            <a:noFill/>
          </a:ln>
        </p:spPr>
      </p:sp>
      <p:sp>
        <p:nvSpPr>
          <p:cNvPr id="1209" name="Google Shape;120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"/>
          <p:cNvSpPr txBox="1"/>
          <p:nvPr>
            <p:ph type="title"/>
          </p:nvPr>
        </p:nvSpPr>
        <p:spPr>
          <a:xfrm>
            <a:off x="5956784" y="396117"/>
            <a:ext cx="5217172" cy="11588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4"/>
          <p:cNvSpPr/>
          <p:nvPr>
            <p:ph idx="2" type="pic"/>
          </p:nvPr>
        </p:nvSpPr>
        <p:spPr>
          <a:xfrm>
            <a:off x="1526293" y="1554582"/>
            <a:ext cx="3555043" cy="3217333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"/>
          <p:cNvSpPr txBox="1"/>
          <p:nvPr>
            <p:ph idx="1" type="body"/>
          </p:nvPr>
        </p:nvSpPr>
        <p:spPr>
          <a:xfrm>
            <a:off x="5956783" y="1747592"/>
            <a:ext cx="521717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94" name="Google Shape;394;p4"/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395" name="Google Shape;395;p4"/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97" name="Google Shape;397;p4"/>
          <p:cNvGrpSpPr/>
          <p:nvPr/>
        </p:nvGrpSpPr>
        <p:grpSpPr>
          <a:xfrm>
            <a:off x="496583" y="550047"/>
            <a:ext cx="1910252" cy="709660"/>
            <a:chOff x="496583" y="795582"/>
            <a:chExt cx="1910252" cy="709660"/>
          </a:xfrm>
        </p:grpSpPr>
        <p:grpSp>
          <p:nvGrpSpPr>
            <p:cNvPr id="398" name="Google Shape;398;p4"/>
            <p:cNvGrpSpPr/>
            <p:nvPr/>
          </p:nvGrpSpPr>
          <p:grpSpPr>
            <a:xfrm>
              <a:off x="496583" y="795582"/>
              <a:ext cx="1910252" cy="709660"/>
              <a:chOff x="2267504" y="2540250"/>
              <a:chExt cx="1990951" cy="739640"/>
            </a:xfrm>
          </p:grpSpPr>
          <p:sp>
            <p:nvSpPr>
              <p:cNvPr id="399" name="Google Shape;399;p4"/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rect b="b" l="l" r="r" t="t"/>
                <a:pathLst>
                  <a:path extrusionOk="0" h="286230" w="1990951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rect b="b" l="l" r="r" t="t"/>
                <a:pathLst>
                  <a:path extrusionOk="0" h="286230" w="1990951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grpSp>
          <p:nvGrpSpPr>
            <p:cNvPr id="401" name="Google Shape;401;p4"/>
            <p:cNvGrpSpPr/>
            <p:nvPr/>
          </p:nvGrpSpPr>
          <p:grpSpPr>
            <a:xfrm>
              <a:off x="496583" y="795582"/>
              <a:ext cx="1910252" cy="709660"/>
              <a:chOff x="2267504" y="2540250"/>
              <a:chExt cx="1990951" cy="739640"/>
            </a:xfrm>
          </p:grpSpPr>
          <p:sp>
            <p:nvSpPr>
              <p:cNvPr id="402" name="Google Shape;402;p4"/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rect b="b" l="l" r="r" t="t"/>
                <a:pathLst>
                  <a:path extrusionOk="0" h="286230" w="1990951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03" name="Google Shape;403;p4"/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rect b="b" l="l" r="r" t="t"/>
                <a:pathLst>
                  <a:path extrusionOk="0" h="286230" w="1990951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sp>
        <p:nvSpPr>
          <p:cNvPr id="404" name="Google Shape;40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"/>
          <p:cNvSpPr txBox="1"/>
          <p:nvPr>
            <p:ph type="title"/>
          </p:nvPr>
        </p:nvSpPr>
        <p:spPr>
          <a:xfrm>
            <a:off x="1331088" y="565739"/>
            <a:ext cx="9745883" cy="1124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9" name="Google Shape;409;p5"/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410" name="Google Shape;410;p5"/>
            <p:cNvSpPr/>
            <p:nvPr/>
          </p:nvSpPr>
          <p:spPr>
            <a:xfrm>
              <a:off x="0" y="681037"/>
              <a:ext cx="1170294" cy="274629"/>
            </a:xfrm>
            <a:custGeom>
              <a:rect b="b" l="l" r="r" t="t"/>
              <a:pathLst>
                <a:path extrusionOk="0" h="274629" w="1170294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0" y="1116069"/>
              <a:ext cx="1170294" cy="274629"/>
            </a:xfrm>
            <a:custGeom>
              <a:rect b="b" l="l" r="r" t="t"/>
              <a:pathLst>
                <a:path extrusionOk="0" h="274629" w="1170294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12" name="Google Shape;412;p5"/>
          <p:cNvSpPr/>
          <p:nvPr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Google Shape;41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17" name="Google Shape;417;p5"/>
          <p:cNvGrpSpPr/>
          <p:nvPr/>
        </p:nvGrpSpPr>
        <p:grpSpPr>
          <a:xfrm>
            <a:off x="10510458" y="477557"/>
            <a:ext cx="975168" cy="975170"/>
            <a:chOff x="5829300" y="3162300"/>
            <a:chExt cx="532256" cy="532257"/>
          </a:xfrm>
        </p:grpSpPr>
        <p:sp>
          <p:nvSpPr>
            <p:cNvPr id="418" name="Google Shape;418;p5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6"/>
          <p:cNvGrpSpPr/>
          <p:nvPr/>
        </p:nvGrpSpPr>
        <p:grpSpPr>
          <a:xfrm>
            <a:off x="10510458" y="477557"/>
            <a:ext cx="975168" cy="975170"/>
            <a:chOff x="5829300" y="3162300"/>
            <a:chExt cx="532256" cy="532257"/>
          </a:xfrm>
        </p:grpSpPr>
        <p:sp>
          <p:nvSpPr>
            <p:cNvPr id="433" name="Google Shape;433;p6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6" name="Google Shape;446;p6"/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447" name="Google Shape;447;p6"/>
            <p:cNvSpPr/>
            <p:nvPr/>
          </p:nvSpPr>
          <p:spPr>
            <a:xfrm>
              <a:off x="0" y="681037"/>
              <a:ext cx="1170294" cy="274629"/>
            </a:xfrm>
            <a:custGeom>
              <a:rect b="b" l="l" r="r" t="t"/>
              <a:pathLst>
                <a:path extrusionOk="0" h="274629" w="1170294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0" y="1116069"/>
              <a:ext cx="1170294" cy="274629"/>
            </a:xfrm>
            <a:custGeom>
              <a:rect b="b" l="l" r="r" t="t"/>
              <a:pathLst>
                <a:path extrusionOk="0" h="274629" w="1170294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49" name="Google Shape;449;p6"/>
          <p:cNvSpPr txBox="1"/>
          <p:nvPr>
            <p:ph type="title"/>
          </p:nvPr>
        </p:nvSpPr>
        <p:spPr>
          <a:xfrm>
            <a:off x="1331088" y="565739"/>
            <a:ext cx="9745883" cy="1124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6"/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7"/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</p:grpSpPr>
        <p:sp>
          <p:nvSpPr>
            <p:cNvPr id="456" name="Google Shape;456;p7"/>
            <p:cNvSpPr/>
            <p:nvPr/>
          </p:nvSpPr>
          <p:spPr>
            <a:xfrm>
              <a:off x="3238556" y="4981312"/>
              <a:ext cx="442726" cy="44272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128809" y="4871565"/>
              <a:ext cx="902626" cy="902626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121343" y="4864099"/>
              <a:ext cx="1152732" cy="1152732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152324" y="4894707"/>
              <a:ext cx="1321462" cy="1321838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215037" y="4957793"/>
              <a:ext cx="1428975" cy="1428975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3301642" y="5044398"/>
              <a:ext cx="1490195" cy="1490195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3409523" y="5152279"/>
              <a:ext cx="1509607" cy="1509607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3538685" y="5279576"/>
              <a:ext cx="1488326" cy="1490192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3683896" y="5426652"/>
              <a:ext cx="1429720" cy="1429720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3901021" y="5597624"/>
              <a:ext cx="1275308" cy="1260376"/>
            </a:xfrm>
            <a:custGeom>
              <a:rect b="b" l="l" r="r" t="t"/>
              <a:pathLst>
                <a:path extrusionOk="0" h="1260376" w="1275308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4141456" y="5797338"/>
              <a:ext cx="1065858" cy="1060662"/>
            </a:xfrm>
            <a:custGeom>
              <a:rect b="b" l="l" r="r" t="t"/>
              <a:pathLst>
                <a:path extrusionOk="0" h="1060662" w="1065858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4381830" y="6039978"/>
              <a:ext cx="818022" cy="818022"/>
            </a:xfrm>
            <a:custGeom>
              <a:rect b="b" l="l" r="r" t="t"/>
              <a:pathLst>
                <a:path extrusionOk="0" h="818022" w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4647375" y="6390131"/>
              <a:ext cx="442354" cy="442354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69" name="Google Shape;469;p7"/>
          <p:cNvSpPr/>
          <p:nvPr/>
        </p:nvSpPr>
        <p:spPr>
          <a:xfrm rot="10800000">
            <a:off x="4221" y="-4221"/>
            <a:ext cx="1098147" cy="1053618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70" name="Google Shape;470;p7"/>
          <p:cNvGrpSpPr/>
          <p:nvPr/>
        </p:nvGrpSpPr>
        <p:grpSpPr>
          <a:xfrm>
            <a:off x="5983704" y="400019"/>
            <a:ext cx="1910252" cy="709660"/>
            <a:chOff x="2267504" y="2540250"/>
            <a:chExt cx="1990951" cy="739640"/>
          </a:xfrm>
        </p:grpSpPr>
        <p:sp>
          <p:nvSpPr>
            <p:cNvPr id="471" name="Google Shape;471;p7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73" name="Google Shape;473;p7"/>
          <p:cNvSpPr txBox="1"/>
          <p:nvPr>
            <p:ph type="title"/>
          </p:nvPr>
        </p:nvSpPr>
        <p:spPr>
          <a:xfrm>
            <a:off x="1292868" y="358614"/>
            <a:ext cx="4150804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8"/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</p:grpSpPr>
        <p:sp>
          <p:nvSpPr>
            <p:cNvPr id="479" name="Google Shape;479;p8"/>
            <p:cNvSpPr/>
            <p:nvPr/>
          </p:nvSpPr>
          <p:spPr>
            <a:xfrm>
              <a:off x="3238556" y="4981312"/>
              <a:ext cx="442726" cy="44272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128809" y="4871565"/>
              <a:ext cx="902626" cy="902626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121343" y="4864099"/>
              <a:ext cx="1152732" cy="1152732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152324" y="4894707"/>
              <a:ext cx="1321462" cy="1321838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215037" y="4957793"/>
              <a:ext cx="1428975" cy="1428975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3301642" y="5044398"/>
              <a:ext cx="1490195" cy="1490195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409523" y="5152279"/>
              <a:ext cx="1509607" cy="1509607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538685" y="5279576"/>
              <a:ext cx="1488326" cy="1490192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3683896" y="5426652"/>
              <a:ext cx="1429720" cy="1429720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901021" y="5597624"/>
              <a:ext cx="1275308" cy="1260376"/>
            </a:xfrm>
            <a:custGeom>
              <a:rect b="b" l="l" r="r" t="t"/>
              <a:pathLst>
                <a:path extrusionOk="0" h="1260376" w="1275308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4141456" y="5797338"/>
              <a:ext cx="1065858" cy="1060662"/>
            </a:xfrm>
            <a:custGeom>
              <a:rect b="b" l="l" r="r" t="t"/>
              <a:pathLst>
                <a:path extrusionOk="0" h="1060662" w="1065858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4381830" y="6039978"/>
              <a:ext cx="818022" cy="818022"/>
            </a:xfrm>
            <a:custGeom>
              <a:rect b="b" l="l" r="r" t="t"/>
              <a:pathLst>
                <a:path extrusionOk="0" h="818022" w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4647375" y="6390131"/>
              <a:ext cx="442354" cy="442354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92" name="Google Shape;492;p8"/>
          <p:cNvSpPr txBox="1"/>
          <p:nvPr>
            <p:ph type="title"/>
          </p:nvPr>
        </p:nvSpPr>
        <p:spPr>
          <a:xfrm>
            <a:off x="1292868" y="358614"/>
            <a:ext cx="4150804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8"/>
          <p:cNvSpPr txBox="1"/>
          <p:nvPr>
            <p:ph idx="1" type="body"/>
          </p:nvPr>
        </p:nvSpPr>
        <p:spPr>
          <a:xfrm>
            <a:off x="1691325" y="2014538"/>
            <a:ext cx="4307160" cy="5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4" name="Google Shape;494;p8"/>
          <p:cNvSpPr txBox="1"/>
          <p:nvPr>
            <p:ph idx="2" type="body"/>
          </p:nvPr>
        </p:nvSpPr>
        <p:spPr>
          <a:xfrm>
            <a:off x="1691325" y="2666318"/>
            <a:ext cx="4307160" cy="32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8"/>
          <p:cNvSpPr txBox="1"/>
          <p:nvPr>
            <p:ph idx="3" type="body"/>
          </p:nvPr>
        </p:nvSpPr>
        <p:spPr>
          <a:xfrm>
            <a:off x="6317484" y="2014538"/>
            <a:ext cx="4307160" cy="5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8"/>
          <p:cNvSpPr txBox="1"/>
          <p:nvPr>
            <p:ph idx="4" type="body"/>
          </p:nvPr>
        </p:nvSpPr>
        <p:spPr>
          <a:xfrm>
            <a:off x="6317484" y="2666318"/>
            <a:ext cx="4307160" cy="32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00" name="Google Shape;500;p8"/>
          <p:cNvGrpSpPr/>
          <p:nvPr/>
        </p:nvGrpSpPr>
        <p:grpSpPr>
          <a:xfrm>
            <a:off x="5983704" y="400019"/>
            <a:ext cx="1910252" cy="709660"/>
            <a:chOff x="2267504" y="2540250"/>
            <a:chExt cx="1990951" cy="739640"/>
          </a:xfrm>
        </p:grpSpPr>
        <p:sp>
          <p:nvSpPr>
            <p:cNvPr id="501" name="Google Shape;501;p8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03" name="Google Shape;503;p8"/>
          <p:cNvSpPr/>
          <p:nvPr/>
        </p:nvSpPr>
        <p:spPr>
          <a:xfrm rot="10800000">
            <a:off x="4221" y="-4221"/>
            <a:ext cx="1098147" cy="1053618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3 Column">
  <p:cSld name="1_Content 3 Column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9"/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</p:grpSpPr>
        <p:sp>
          <p:nvSpPr>
            <p:cNvPr id="506" name="Google Shape;506;p9"/>
            <p:cNvSpPr/>
            <p:nvPr/>
          </p:nvSpPr>
          <p:spPr>
            <a:xfrm>
              <a:off x="3238556" y="4981312"/>
              <a:ext cx="442726" cy="44272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3128809" y="4871565"/>
              <a:ext cx="902626" cy="902626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3121343" y="4864099"/>
              <a:ext cx="1152732" cy="1152732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3152324" y="4894707"/>
              <a:ext cx="1321462" cy="1321838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3215037" y="4957793"/>
              <a:ext cx="1428975" cy="1428975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3301642" y="5044398"/>
              <a:ext cx="1490195" cy="1490195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3409523" y="5152279"/>
              <a:ext cx="1509607" cy="1509607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3538685" y="5279576"/>
              <a:ext cx="1488326" cy="1490192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683896" y="5426652"/>
              <a:ext cx="1429720" cy="1429720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3901021" y="5597624"/>
              <a:ext cx="1275308" cy="1260376"/>
            </a:xfrm>
            <a:custGeom>
              <a:rect b="b" l="l" r="r" t="t"/>
              <a:pathLst>
                <a:path extrusionOk="0" h="1260376" w="1275308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4141456" y="5797338"/>
              <a:ext cx="1065858" cy="1060662"/>
            </a:xfrm>
            <a:custGeom>
              <a:rect b="b" l="l" r="r" t="t"/>
              <a:pathLst>
                <a:path extrusionOk="0" h="1060662" w="1065858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4381830" y="6039978"/>
              <a:ext cx="818022" cy="818022"/>
            </a:xfrm>
            <a:custGeom>
              <a:rect b="b" l="l" r="r" t="t"/>
              <a:pathLst>
                <a:path extrusionOk="0" h="818022" w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4647375" y="6390131"/>
              <a:ext cx="442354" cy="442354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19" name="Google Shape;519;p9"/>
          <p:cNvSpPr txBox="1"/>
          <p:nvPr>
            <p:ph type="title"/>
          </p:nvPr>
        </p:nvSpPr>
        <p:spPr>
          <a:xfrm>
            <a:off x="1292868" y="358614"/>
            <a:ext cx="4150804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9"/>
          <p:cNvSpPr txBox="1"/>
          <p:nvPr>
            <p:ph idx="1" type="body"/>
          </p:nvPr>
        </p:nvSpPr>
        <p:spPr>
          <a:xfrm>
            <a:off x="504392" y="2014538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1" name="Google Shape;521;p9"/>
          <p:cNvSpPr txBox="1"/>
          <p:nvPr>
            <p:ph idx="2" type="body"/>
          </p:nvPr>
        </p:nvSpPr>
        <p:spPr>
          <a:xfrm>
            <a:off x="504392" y="2666318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2" name="Google Shape;522;p9"/>
          <p:cNvSpPr txBox="1"/>
          <p:nvPr>
            <p:ph idx="3" type="body"/>
          </p:nvPr>
        </p:nvSpPr>
        <p:spPr>
          <a:xfrm>
            <a:off x="4356809" y="2014538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3" name="Google Shape;523;p9"/>
          <p:cNvSpPr txBox="1"/>
          <p:nvPr>
            <p:ph idx="4" type="body"/>
          </p:nvPr>
        </p:nvSpPr>
        <p:spPr>
          <a:xfrm>
            <a:off x="4356809" y="2666318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4" name="Google Shape;524;p9"/>
          <p:cNvSpPr txBox="1"/>
          <p:nvPr>
            <p:ph idx="5" type="body"/>
          </p:nvPr>
        </p:nvSpPr>
        <p:spPr>
          <a:xfrm>
            <a:off x="8209226" y="2014538"/>
            <a:ext cx="3534208" cy="5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5" name="Google Shape;525;p9"/>
          <p:cNvSpPr txBox="1"/>
          <p:nvPr>
            <p:ph idx="6" type="body"/>
          </p:nvPr>
        </p:nvSpPr>
        <p:spPr>
          <a:xfrm>
            <a:off x="8209226" y="2666318"/>
            <a:ext cx="3534208" cy="32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6" name="Google Shape;5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Source Sans Pro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29" name="Google Shape;529;p9"/>
          <p:cNvGrpSpPr/>
          <p:nvPr/>
        </p:nvGrpSpPr>
        <p:grpSpPr>
          <a:xfrm>
            <a:off x="5983704" y="400019"/>
            <a:ext cx="1910252" cy="709660"/>
            <a:chOff x="2267504" y="2540250"/>
            <a:chExt cx="1990951" cy="739640"/>
          </a:xfrm>
        </p:grpSpPr>
        <p:sp>
          <p:nvSpPr>
            <p:cNvPr id="530" name="Google Shape;530;p9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32" name="Google Shape;532;p9"/>
          <p:cNvSpPr/>
          <p:nvPr/>
        </p:nvSpPr>
        <p:spPr>
          <a:xfrm rot="10800000">
            <a:off x="4221" y="-4221"/>
            <a:ext cx="1098147" cy="1053618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0"/>
          <p:cNvSpPr/>
          <p:nvPr/>
        </p:nvSpPr>
        <p:spPr>
          <a:xfrm>
            <a:off x="1408103" y="-15159"/>
            <a:ext cx="4902679" cy="4616801"/>
          </a:xfrm>
          <a:custGeom>
            <a:rect b="b" l="l" r="r" t="t"/>
            <a:pathLst>
              <a:path extrusionOk="0" h="6050127" w="6355652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35" name="Google Shape;535;p10"/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</p:grpSpPr>
        <p:sp>
          <p:nvSpPr>
            <p:cNvPr id="536" name="Google Shape;536;p10"/>
            <p:cNvSpPr/>
            <p:nvPr/>
          </p:nvSpPr>
          <p:spPr>
            <a:xfrm>
              <a:off x="0" y="1479558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0" y="1919293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38" name="Google Shape;538;p10"/>
          <p:cNvSpPr/>
          <p:nvPr/>
        </p:nvSpPr>
        <p:spPr>
          <a:xfrm>
            <a:off x="1417246" y="-12193"/>
            <a:ext cx="4902679" cy="4616801"/>
          </a:xfrm>
          <a:custGeom>
            <a:rect b="b" l="l" r="r" t="t"/>
            <a:pathLst>
              <a:path extrusionOk="0" h="6050127" w="6355652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9" name="Google Shape;539;p10"/>
          <p:cNvSpPr/>
          <p:nvPr/>
        </p:nvSpPr>
        <p:spPr>
          <a:xfrm>
            <a:off x="1305243" y="-12192"/>
            <a:ext cx="4902678" cy="4544235"/>
          </a:xfrm>
          <a:custGeom>
            <a:rect b="b" l="l" r="r" t="t"/>
            <a:pathLst>
              <a:path extrusionOk="0" h="5890980" w="6355652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0" name="Google Shape;540;p10"/>
          <p:cNvSpPr txBox="1"/>
          <p:nvPr>
            <p:ph type="ctrTitle"/>
          </p:nvPr>
        </p:nvSpPr>
        <p:spPr>
          <a:xfrm>
            <a:off x="1760765" y="324937"/>
            <a:ext cx="4024032" cy="2885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b="1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0"/>
          <p:cNvSpPr txBox="1"/>
          <p:nvPr>
            <p:ph idx="1" type="subTitle"/>
          </p:nvPr>
        </p:nvSpPr>
        <p:spPr>
          <a:xfrm>
            <a:off x="1760765" y="3166312"/>
            <a:ext cx="4024032" cy="771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sz="24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" name="Google Shape;542;p10"/>
          <p:cNvSpPr/>
          <p:nvPr/>
        </p:nvSpPr>
        <p:spPr>
          <a:xfrm>
            <a:off x="7649933" y="1550555"/>
            <a:ext cx="413564" cy="413564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3" name="Google Shape;543;p10"/>
          <p:cNvSpPr/>
          <p:nvPr/>
        </p:nvSpPr>
        <p:spPr>
          <a:xfrm>
            <a:off x="7649933" y="1550555"/>
            <a:ext cx="413564" cy="413564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4" name="Google Shape;544;p10"/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5" name="Google Shape;545;p10"/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6" name="Google Shape;546;p10"/>
          <p:cNvSpPr/>
          <p:nvPr>
            <p:ph idx="2" type="pic"/>
          </p:nvPr>
        </p:nvSpPr>
        <p:spPr>
          <a:xfrm>
            <a:off x="6601855" y="2313765"/>
            <a:ext cx="4773089" cy="4544235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47" name="Google Shape;547;p10"/>
          <p:cNvGrpSpPr/>
          <p:nvPr/>
        </p:nvGrpSpPr>
        <p:grpSpPr>
          <a:xfrm>
            <a:off x="10847710" y="6388311"/>
            <a:ext cx="1054465" cy="469689"/>
            <a:chOff x="9841624" y="4115729"/>
            <a:chExt cx="602169" cy="268223"/>
          </a:xfrm>
        </p:grpSpPr>
        <p:sp>
          <p:nvSpPr>
            <p:cNvPr id="548" name="Google Shape;548;p10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6.jpg"/><Relationship Id="rId7" Type="http://schemas.openxmlformats.org/officeDocument/2006/relationships/image" Target="../media/image34.png"/><Relationship Id="rId8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30.png"/><Relationship Id="rId6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56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jpg"/><Relationship Id="rId4" Type="http://schemas.openxmlformats.org/officeDocument/2006/relationships/image" Target="../media/image10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57.png"/><Relationship Id="rId6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jp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55.png"/><Relationship Id="rId5" Type="http://schemas.openxmlformats.org/officeDocument/2006/relationships/image" Target="../media/image97.jpg"/><Relationship Id="rId6" Type="http://schemas.openxmlformats.org/officeDocument/2006/relationships/image" Target="../media/image52.png"/><Relationship Id="rId7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50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Relationship Id="rId8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10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Relationship Id="rId7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61.png"/><Relationship Id="rId6" Type="http://schemas.openxmlformats.org/officeDocument/2006/relationships/image" Target="../media/image69.png"/><Relationship Id="rId7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65.png"/><Relationship Id="rId6" Type="http://schemas.openxmlformats.org/officeDocument/2006/relationships/image" Target="../media/image69.png"/><Relationship Id="rId7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94.png"/><Relationship Id="rId6" Type="http://schemas.openxmlformats.org/officeDocument/2006/relationships/image" Target="../media/image69.png"/><Relationship Id="rId7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69.png"/><Relationship Id="rId6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77.png"/><Relationship Id="rId5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80.jpg"/><Relationship Id="rId6" Type="http://schemas.openxmlformats.org/officeDocument/2006/relationships/image" Target="../media/image78.png"/><Relationship Id="rId7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10.png"/><Relationship Id="rId5" Type="http://schemas.openxmlformats.org/officeDocument/2006/relationships/image" Target="../media/image81.png"/><Relationship Id="rId6" Type="http://schemas.openxmlformats.org/officeDocument/2006/relationships/image" Target="../media/image34.png"/><Relationship Id="rId7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93.png"/><Relationship Id="rId6" Type="http://schemas.openxmlformats.org/officeDocument/2006/relationships/image" Target="../media/image73.png"/><Relationship Id="rId7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88.png"/><Relationship Id="rId6" Type="http://schemas.openxmlformats.org/officeDocument/2006/relationships/image" Target="../media/image8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79.png"/><Relationship Id="rId6" Type="http://schemas.openxmlformats.org/officeDocument/2006/relationships/image" Target="../media/image8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74.png"/><Relationship Id="rId5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89.png"/><Relationship Id="rId5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6.png"/><Relationship Id="rId4" Type="http://schemas.openxmlformats.org/officeDocument/2006/relationships/image" Target="../media/image91.jpg"/><Relationship Id="rId5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6.png"/><Relationship Id="rId4" Type="http://schemas.openxmlformats.org/officeDocument/2006/relationships/image" Target="../media/image34.png"/><Relationship Id="rId5" Type="http://schemas.openxmlformats.org/officeDocument/2006/relationships/image" Target="../media/image10.png"/><Relationship Id="rId6" Type="http://schemas.openxmlformats.org/officeDocument/2006/relationships/image" Target="../media/image96.png"/><Relationship Id="rId7" Type="http://schemas.openxmlformats.org/officeDocument/2006/relationships/image" Target="../media/image9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5"/>
          <p:cNvSpPr txBox="1"/>
          <p:nvPr>
            <p:ph type="ctrTitle"/>
          </p:nvPr>
        </p:nvSpPr>
        <p:spPr>
          <a:xfrm>
            <a:off x="1467179" y="810950"/>
            <a:ext cx="4894428" cy="20275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Source Sans Pro"/>
              <a:buNone/>
            </a:pPr>
            <a:r>
              <a:rPr lang="en-US" sz="5100" cap="none"/>
              <a:t>AI IN FOOTBALL</a:t>
            </a:r>
            <a:endParaRPr/>
          </a:p>
        </p:txBody>
      </p:sp>
      <p:sp>
        <p:nvSpPr>
          <p:cNvPr id="1217" name="Google Shape;1217;p25"/>
          <p:cNvSpPr txBox="1"/>
          <p:nvPr>
            <p:ph idx="1" type="subTitle"/>
          </p:nvPr>
        </p:nvSpPr>
        <p:spPr>
          <a:xfrm>
            <a:off x="1574755" y="3123091"/>
            <a:ext cx="4521245" cy="1976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cap="none">
                <a:latin typeface="Calibri"/>
                <a:ea typeface="Calibri"/>
                <a:cs typeface="Calibri"/>
                <a:sym typeface="Calibri"/>
              </a:rPr>
              <a:t>A GUIDE TO EXPECTED GOALS (</a:t>
            </a:r>
            <a:r>
              <a:rPr b="1" lang="en-US" sz="2000" cap="none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800" cap="none">
                <a:latin typeface="Calibri"/>
                <a:ea typeface="Calibri"/>
                <a:cs typeface="Calibri"/>
                <a:sym typeface="Calibri"/>
              </a:rPr>
              <a:t>G)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 cap="none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cap="none"/>
              <a:t>AYUSH MARIA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cap="none"/>
              <a:t>GUIDED BY DR.JUN LI</a:t>
            </a:r>
            <a:endParaRPr sz="1600"/>
          </a:p>
        </p:txBody>
      </p:sp>
      <p:pic>
        <p:nvPicPr>
          <p:cNvPr descr="A picture containing building, stadium, night&#10;&#10;Description automatically generated" id="1218" name="Google Shape;1218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" l="8920" r="15395" t="0"/>
          <a:stretch/>
        </p:blipFill>
        <p:spPr>
          <a:xfrm>
            <a:off x="7097666" y="901547"/>
            <a:ext cx="4156838" cy="5054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19" name="Google Shape;121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044" y="6181891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879" y="37829"/>
            <a:ext cx="2834371" cy="151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9148" y="4871024"/>
            <a:ext cx="3707883" cy="1982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403" name="Google Shape;140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34"/>
          <p:cNvSpPr txBox="1"/>
          <p:nvPr>
            <p:ph type="title"/>
          </p:nvPr>
        </p:nvSpPr>
        <p:spPr>
          <a:xfrm>
            <a:off x="306979" y="147476"/>
            <a:ext cx="4587560" cy="7619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Engineered Data</a:t>
            </a:r>
            <a:endParaRPr/>
          </a:p>
        </p:txBody>
      </p:sp>
      <p:pic>
        <p:nvPicPr>
          <p:cNvPr descr="Diagram&#10;&#10;Description automatically generated" id="1406" name="Google Shape;140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387789" y="993404"/>
            <a:ext cx="6395224" cy="4713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7" name="Google Shape;1407;p34"/>
          <p:cNvGrpSpPr/>
          <p:nvPr/>
        </p:nvGrpSpPr>
        <p:grpSpPr>
          <a:xfrm>
            <a:off x="998405" y="1124881"/>
            <a:ext cx="5651777" cy="4842450"/>
            <a:chOff x="0" y="591"/>
            <a:chExt cx="5651777" cy="4842450"/>
          </a:xfrm>
        </p:grpSpPr>
        <p:cxnSp>
          <p:nvCxnSpPr>
            <p:cNvPr id="1408" name="Google Shape;1408;p34"/>
            <p:cNvCxnSpPr/>
            <p:nvPr/>
          </p:nvCxnSpPr>
          <p:spPr>
            <a:xfrm>
              <a:off x="0" y="591"/>
              <a:ext cx="5651777" cy="0"/>
            </a:xfrm>
            <a:prstGeom prst="straightConnector1">
              <a:avLst/>
            </a:prstGeom>
            <a:gradFill>
              <a:gsLst>
                <a:gs pos="0">
                  <a:srgbClr val="4AC0DB"/>
                </a:gs>
                <a:gs pos="50000">
                  <a:srgbClr val="11BDDB"/>
                </a:gs>
                <a:gs pos="100000">
                  <a:srgbClr val="07ACC8"/>
                </a:gs>
              </a:gsLst>
              <a:lin ang="5400000" scaled="0"/>
            </a:gradFill>
            <a:ln cap="flat" cmpd="sng" w="9525">
              <a:solidFill>
                <a:srgbClr val="1CB7D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1409" name="Google Shape;1409;p34"/>
            <p:cNvSpPr/>
            <p:nvPr/>
          </p:nvSpPr>
          <p:spPr>
            <a:xfrm>
              <a:off x="0" y="591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4"/>
            <p:cNvSpPr txBox="1"/>
            <p:nvPr/>
          </p:nvSpPr>
          <p:spPr>
            <a:xfrm>
              <a:off x="0" y="591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Source Sans Pro"/>
                <a:buNone/>
              </a:pPr>
              <a:r>
                <a:rPr lang="en-US" sz="31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Number of opponents in 5 yards</a:t>
              </a:r>
              <a:endParaRPr/>
            </a:p>
          </p:txBody>
        </p:sp>
        <p:cxnSp>
          <p:nvCxnSpPr>
            <p:cNvPr id="1411" name="Google Shape;1411;p34"/>
            <p:cNvCxnSpPr/>
            <p:nvPr/>
          </p:nvCxnSpPr>
          <p:spPr>
            <a:xfrm>
              <a:off x="0" y="692369"/>
              <a:ext cx="5651777" cy="0"/>
            </a:xfrm>
            <a:prstGeom prst="straightConnector1">
              <a:avLst/>
            </a:prstGeom>
            <a:gradFill>
              <a:gsLst>
                <a:gs pos="0">
                  <a:srgbClr val="4AD3D9"/>
                </a:gs>
                <a:gs pos="50000">
                  <a:srgbClr val="12D1D8"/>
                </a:gs>
                <a:gs pos="100000">
                  <a:srgbClr val="08C0C6"/>
                </a:gs>
              </a:gsLst>
              <a:lin ang="5400000" scaled="0"/>
            </a:gradFill>
            <a:ln cap="flat" cmpd="sng" w="9525">
              <a:solidFill>
                <a:srgbClr val="1CCAD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1412" name="Google Shape;1412;p34"/>
            <p:cNvSpPr/>
            <p:nvPr/>
          </p:nvSpPr>
          <p:spPr>
            <a:xfrm>
              <a:off x="0" y="692369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4"/>
            <p:cNvSpPr txBox="1"/>
            <p:nvPr/>
          </p:nvSpPr>
          <p:spPr>
            <a:xfrm>
              <a:off x="0" y="692369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Source Sans Pro"/>
                <a:buNone/>
              </a:pPr>
              <a:r>
                <a:rPr lang="en-US" sz="31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Players between goal</a:t>
              </a:r>
              <a:endParaRPr/>
            </a:p>
          </p:txBody>
        </p:sp>
        <p:cxnSp>
          <p:nvCxnSpPr>
            <p:cNvPr id="1414" name="Google Shape;1414;p34"/>
            <p:cNvCxnSpPr/>
            <p:nvPr/>
          </p:nvCxnSpPr>
          <p:spPr>
            <a:xfrm>
              <a:off x="0" y="1384148"/>
              <a:ext cx="5651777" cy="0"/>
            </a:xfrm>
            <a:prstGeom prst="straightConnector1">
              <a:avLst/>
            </a:prstGeom>
            <a:gradFill>
              <a:gsLst>
                <a:gs pos="0">
                  <a:srgbClr val="4AD6C6"/>
                </a:gs>
                <a:gs pos="50000">
                  <a:srgbClr val="13D5C4"/>
                </a:gs>
                <a:gs pos="100000">
                  <a:srgbClr val="08C3B3"/>
                </a:gs>
              </a:gsLst>
              <a:lin ang="5400000" scaled="0"/>
            </a:gradFill>
            <a:ln cap="flat" cmpd="sng" w="9525">
              <a:solidFill>
                <a:srgbClr val="1DCDB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1415" name="Google Shape;1415;p34"/>
            <p:cNvSpPr/>
            <p:nvPr/>
          </p:nvSpPr>
          <p:spPr>
            <a:xfrm>
              <a:off x="0" y="1384148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4"/>
            <p:cNvSpPr txBox="1"/>
            <p:nvPr/>
          </p:nvSpPr>
          <p:spPr>
            <a:xfrm>
              <a:off x="0" y="1384148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Source Sans Pro"/>
                <a:buNone/>
              </a:pPr>
              <a:r>
                <a:rPr lang="en-US" sz="31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Shot Distance</a:t>
              </a:r>
              <a:endParaRPr/>
            </a:p>
          </p:txBody>
        </p:sp>
        <p:cxnSp>
          <p:nvCxnSpPr>
            <p:cNvPr id="1417" name="Google Shape;1417;p34"/>
            <p:cNvCxnSpPr/>
            <p:nvPr/>
          </p:nvCxnSpPr>
          <p:spPr>
            <a:xfrm>
              <a:off x="0" y="2075927"/>
              <a:ext cx="5651777" cy="0"/>
            </a:xfrm>
            <a:prstGeom prst="straightConnector1">
              <a:avLst/>
            </a:prstGeom>
            <a:gradFill>
              <a:gsLst>
                <a:gs pos="0">
                  <a:srgbClr val="4AD3B1"/>
                </a:gs>
                <a:gs pos="50000">
                  <a:srgbClr val="15D1AB"/>
                </a:gs>
                <a:gs pos="100000">
                  <a:srgbClr val="09C09C"/>
                </a:gs>
              </a:gsLst>
              <a:lin ang="5400000" scaled="0"/>
            </a:gradFill>
            <a:ln cap="flat" cmpd="sng" w="9525">
              <a:solidFill>
                <a:srgbClr val="1ECAA7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1418" name="Google Shape;1418;p34"/>
            <p:cNvSpPr/>
            <p:nvPr/>
          </p:nvSpPr>
          <p:spPr>
            <a:xfrm>
              <a:off x="0" y="2075927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4"/>
            <p:cNvSpPr txBox="1"/>
            <p:nvPr/>
          </p:nvSpPr>
          <p:spPr>
            <a:xfrm>
              <a:off x="0" y="2075927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Source Sans Pro"/>
                <a:buNone/>
              </a:pPr>
              <a:r>
                <a:rPr lang="en-US" sz="31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Goalkeeper Distance</a:t>
              </a:r>
              <a:endParaRPr/>
            </a:p>
          </p:txBody>
        </p:sp>
        <p:cxnSp>
          <p:nvCxnSpPr>
            <p:cNvPr id="1420" name="Google Shape;1420;p34"/>
            <p:cNvCxnSpPr/>
            <p:nvPr/>
          </p:nvCxnSpPr>
          <p:spPr>
            <a:xfrm>
              <a:off x="0" y="2767705"/>
              <a:ext cx="5651777" cy="0"/>
            </a:xfrm>
            <a:prstGeom prst="straightConnector1">
              <a:avLst/>
            </a:prstGeom>
            <a:gradFill>
              <a:gsLst>
                <a:gs pos="0">
                  <a:srgbClr val="4AD19C"/>
                </a:gs>
                <a:gs pos="50000">
                  <a:srgbClr val="14D093"/>
                </a:gs>
                <a:gs pos="100000">
                  <a:srgbClr val="0ABF84"/>
                </a:gs>
              </a:gsLst>
              <a:lin ang="5400000" scaled="0"/>
            </a:gradFill>
            <a:ln cap="flat" cmpd="sng" w="9525">
              <a:solidFill>
                <a:srgbClr val="1EC89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1421" name="Google Shape;1421;p34"/>
            <p:cNvSpPr/>
            <p:nvPr/>
          </p:nvSpPr>
          <p:spPr>
            <a:xfrm>
              <a:off x="0" y="2767705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4"/>
            <p:cNvSpPr txBox="1"/>
            <p:nvPr/>
          </p:nvSpPr>
          <p:spPr>
            <a:xfrm>
              <a:off x="0" y="2767705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Source Sans Pro"/>
                <a:buNone/>
              </a:pPr>
              <a:r>
                <a:rPr lang="en-US" sz="31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Shot Angle</a:t>
              </a:r>
              <a:endParaRPr/>
            </a:p>
          </p:txBody>
        </p:sp>
        <p:cxnSp>
          <p:nvCxnSpPr>
            <p:cNvPr id="1423" name="Google Shape;1423;p34"/>
            <p:cNvCxnSpPr/>
            <p:nvPr/>
          </p:nvCxnSpPr>
          <p:spPr>
            <a:xfrm>
              <a:off x="0" y="3459484"/>
              <a:ext cx="5651777" cy="0"/>
            </a:xfrm>
            <a:prstGeom prst="straightConnector1">
              <a:avLst/>
            </a:prstGeom>
            <a:gradFill>
              <a:gsLst>
                <a:gs pos="0">
                  <a:srgbClr val="4ACF8B"/>
                </a:gs>
                <a:gs pos="50000">
                  <a:srgbClr val="14CE7E"/>
                </a:gs>
                <a:gs pos="100000">
                  <a:srgbClr val="0ABD6F"/>
                </a:gs>
              </a:gsLst>
              <a:lin ang="5400000" scaled="0"/>
            </a:gradFill>
            <a:ln cap="flat" cmpd="sng" w="9525">
              <a:solidFill>
                <a:srgbClr val="1EC67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1424" name="Google Shape;1424;p34"/>
            <p:cNvSpPr/>
            <p:nvPr/>
          </p:nvSpPr>
          <p:spPr>
            <a:xfrm>
              <a:off x="0" y="3459484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4"/>
            <p:cNvSpPr txBox="1"/>
            <p:nvPr/>
          </p:nvSpPr>
          <p:spPr>
            <a:xfrm>
              <a:off x="0" y="3459484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Source Sans Pro"/>
                <a:buNone/>
              </a:pPr>
              <a:r>
                <a:rPr lang="en-US" sz="31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Binary Outcome</a:t>
              </a:r>
              <a:endParaRPr/>
            </a:p>
          </p:txBody>
        </p:sp>
        <p:cxnSp>
          <p:nvCxnSpPr>
            <p:cNvPr id="1426" name="Google Shape;1426;p34"/>
            <p:cNvCxnSpPr/>
            <p:nvPr/>
          </p:nvCxnSpPr>
          <p:spPr>
            <a:xfrm>
              <a:off x="0" y="4151263"/>
              <a:ext cx="5651777" cy="0"/>
            </a:xfrm>
            <a:prstGeom prst="straightConnector1">
              <a:avLst/>
            </a:prstGeom>
            <a:gradFill>
              <a:gsLst>
                <a:gs pos="0">
                  <a:srgbClr val="4BCC7A"/>
                </a:gs>
                <a:gs pos="50000">
                  <a:srgbClr val="15CB68"/>
                </a:gs>
                <a:gs pos="100000">
                  <a:srgbClr val="0BBA5B"/>
                </a:gs>
              </a:gsLst>
              <a:lin ang="5400000" scaled="0"/>
            </a:gradFill>
            <a:ln cap="flat" cmpd="sng" w="9525">
              <a:solidFill>
                <a:srgbClr val="1FC36A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1427" name="Google Shape;1427;p34"/>
            <p:cNvSpPr/>
            <p:nvPr/>
          </p:nvSpPr>
          <p:spPr>
            <a:xfrm>
              <a:off x="0" y="4151263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4"/>
            <p:cNvSpPr txBox="1"/>
            <p:nvPr/>
          </p:nvSpPr>
          <p:spPr>
            <a:xfrm>
              <a:off x="0" y="4151263"/>
              <a:ext cx="5651777" cy="69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Source Sans Pro"/>
                <a:buNone/>
              </a:pPr>
              <a:r>
                <a:rPr lang="en-US" sz="31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Goal Label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6367" y="126434"/>
            <a:ext cx="2391348" cy="127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82" y="-3664"/>
            <a:ext cx="2391348" cy="1279046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35"/>
          <p:cNvSpPr txBox="1"/>
          <p:nvPr>
            <p:ph type="title"/>
          </p:nvPr>
        </p:nvSpPr>
        <p:spPr>
          <a:xfrm>
            <a:off x="346743" y="325549"/>
            <a:ext cx="3920432" cy="618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Mathematics101</a:t>
            </a:r>
            <a:endParaRPr/>
          </a:p>
        </p:txBody>
      </p:sp>
      <p:sp>
        <p:nvSpPr>
          <p:cNvPr id="1436" name="Google Shape;1436;p35"/>
          <p:cNvSpPr txBox="1"/>
          <p:nvPr/>
        </p:nvSpPr>
        <p:spPr>
          <a:xfrm>
            <a:off x="908145" y="1713842"/>
            <a:ext cx="3106645" cy="3354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181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Source Sans Pro"/>
                <a:ea typeface="Source Sans Pro"/>
                <a:cs typeface="Source Sans Pro"/>
                <a:sym typeface="Source Sans Pro"/>
              </a:rPr>
              <a:t> </a:t>
            </a:r>
            <a:endParaRPr/>
          </a:p>
        </p:txBody>
      </p:sp>
      <p:sp>
        <p:nvSpPr>
          <p:cNvPr id="1437" name="Google Shape;1437;p35"/>
          <p:cNvSpPr txBox="1"/>
          <p:nvPr/>
        </p:nvSpPr>
        <p:spPr>
          <a:xfrm>
            <a:off x="988200" y="2772274"/>
            <a:ext cx="265656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109" l="-916" r="-458" t="-2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Source Sans Pro"/>
                <a:ea typeface="Source Sans Pro"/>
                <a:cs typeface="Source Sans Pro"/>
                <a:sym typeface="Source Sans Pro"/>
              </a:rPr>
              <a:t> </a:t>
            </a:r>
            <a:endParaRPr/>
          </a:p>
        </p:txBody>
      </p:sp>
      <p:pic>
        <p:nvPicPr>
          <p:cNvPr descr="Chart&#10;&#10;Description automatically generated" id="1438" name="Google Shape;143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5440" y="667722"/>
            <a:ext cx="7005083" cy="4968236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35"/>
          <p:cNvSpPr txBox="1"/>
          <p:nvPr/>
        </p:nvSpPr>
        <p:spPr>
          <a:xfrm>
            <a:off x="675167" y="1330842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2D Distance Formula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0" name="Google Shape;1440;p35"/>
          <p:cNvSpPr txBox="1"/>
          <p:nvPr/>
        </p:nvSpPr>
        <p:spPr>
          <a:xfrm>
            <a:off x="667414" y="2342042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Law of Cosines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Logo&#10;&#10;Description automatically generated" id="1441" name="Google Shape;144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schematic&#10;&#10;Description automatically generated" id="1442" name="Google Shape;1442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8330" y="3570102"/>
            <a:ext cx="3460897" cy="194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4646" y="5575620"/>
            <a:ext cx="2391348" cy="127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449" name="Google Shape;144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7" y="-3852"/>
            <a:ext cx="12184565" cy="6865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450" name="Google Shape;14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36"/>
          <p:cNvSpPr txBox="1"/>
          <p:nvPr>
            <p:ph type="title"/>
          </p:nvPr>
        </p:nvSpPr>
        <p:spPr>
          <a:xfrm>
            <a:off x="6163284" y="63935"/>
            <a:ext cx="6028809" cy="70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</a:pPr>
            <a:r>
              <a:rPr lang="en-US" sz="3200"/>
              <a:t>Hypothesized Features for xG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bar chart&#10;&#10;Description automatically generated" id="1458" name="Google Shape;1458;p3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38275"/>
            <a:ext cx="6710363" cy="4214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459" name="Google Shape;145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2942" y="111164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37"/>
          <p:cNvSpPr txBox="1"/>
          <p:nvPr/>
        </p:nvSpPr>
        <p:spPr>
          <a:xfrm>
            <a:off x="496445" y="315994"/>
            <a:ext cx="56425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of Shot Distance</a:t>
            </a:r>
            <a:endParaRPr/>
          </a:p>
        </p:txBody>
      </p:sp>
      <p:pic>
        <p:nvPicPr>
          <p:cNvPr descr="A picture containing chart&#10;&#10;Description automatically generated" id="1463" name="Google Shape;146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6169365" y="1306189"/>
            <a:ext cx="6683410" cy="4413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470" name="Google Shape;14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139042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38"/>
          <p:cNvSpPr txBox="1"/>
          <p:nvPr/>
        </p:nvSpPr>
        <p:spPr>
          <a:xfrm>
            <a:off x="310591" y="213774"/>
            <a:ext cx="56425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of Shot Angle</a:t>
            </a:r>
            <a:endParaRPr/>
          </a:p>
        </p:txBody>
      </p:sp>
      <p:pic>
        <p:nvPicPr>
          <p:cNvPr descr="Chart, box and whisker chart&#10;&#10;Description automatically generated" id="1474" name="Google Shape;147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913" y="936159"/>
            <a:ext cx="3644589" cy="519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063" y="5603140"/>
            <a:ext cx="2190750" cy="125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4205" y="435187"/>
            <a:ext cx="7584687" cy="575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483" name="Google Shape;14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139042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39"/>
          <p:cNvSpPr txBox="1"/>
          <p:nvPr/>
        </p:nvSpPr>
        <p:spPr>
          <a:xfrm>
            <a:off x="310591" y="213774"/>
            <a:ext cx="42300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of Body Part</a:t>
            </a:r>
            <a:endParaRPr/>
          </a:p>
        </p:txBody>
      </p:sp>
      <p:pic>
        <p:nvPicPr>
          <p:cNvPr id="1487" name="Google Shape;148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063" y="5603140"/>
            <a:ext cx="2190750" cy="125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488" name="Google Shape;148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386" y="1624910"/>
            <a:ext cx="4585528" cy="3572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489" name="Google Shape;148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90214" y="1937425"/>
            <a:ext cx="6925338" cy="29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496" name="Google Shape;14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139042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40"/>
          <p:cNvSpPr txBox="1"/>
          <p:nvPr/>
        </p:nvSpPr>
        <p:spPr>
          <a:xfrm>
            <a:off x="310591" y="213774"/>
            <a:ext cx="42300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of Body Part</a:t>
            </a:r>
            <a:endParaRPr/>
          </a:p>
        </p:txBody>
      </p:sp>
      <p:pic>
        <p:nvPicPr>
          <p:cNvPr id="1500" name="Google Shape;150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063" y="5603140"/>
            <a:ext cx="2190750" cy="125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ox and whisker chart&#10;&#10;Description automatically generated" id="1501" name="Google Shape;150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6981" y="1216741"/>
            <a:ext cx="4851992" cy="3846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502" name="Google Shape;150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890" y="1710795"/>
            <a:ext cx="6367129" cy="31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5088" y="568677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509" name="Google Shape;150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742" y="1200509"/>
            <a:ext cx="5373027" cy="4540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ox and whisker chart&#10;&#10;Description automatically generated" id="1510" name="Google Shape;151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0133" y="1140022"/>
            <a:ext cx="5791199" cy="455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41"/>
          <p:cNvSpPr txBox="1"/>
          <p:nvPr>
            <p:ph type="title"/>
          </p:nvPr>
        </p:nvSpPr>
        <p:spPr>
          <a:xfrm>
            <a:off x="188768" y="296808"/>
            <a:ext cx="5228755" cy="734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Impact of Pass Type</a:t>
            </a:r>
            <a:endParaRPr/>
          </a:p>
        </p:txBody>
      </p:sp>
      <p:pic>
        <p:nvPicPr>
          <p:cNvPr descr="Logo&#10;&#10;Description automatically generated" id="1513" name="Google Shape;151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520" name="Google Shape;152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139042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42"/>
          <p:cNvSpPr txBox="1"/>
          <p:nvPr/>
        </p:nvSpPr>
        <p:spPr>
          <a:xfrm>
            <a:off x="310591" y="213774"/>
            <a:ext cx="72873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of Pressure within 5 yards</a:t>
            </a:r>
            <a:endParaRPr/>
          </a:p>
        </p:txBody>
      </p:sp>
      <p:pic>
        <p:nvPicPr>
          <p:cNvPr id="1524" name="Google Shape;152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063" y="5603140"/>
            <a:ext cx="2190750" cy="125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525" name="Google Shape;152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52" y="1232583"/>
            <a:ext cx="5614638" cy="4587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ox and whisker chart&#10;&#10;Description automatically generated" id="1526" name="Google Shape;152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4571" y="1318399"/>
            <a:ext cx="6004931" cy="44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533" name="Google Shape;153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139042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43"/>
          <p:cNvSpPr txBox="1"/>
          <p:nvPr/>
        </p:nvSpPr>
        <p:spPr>
          <a:xfrm>
            <a:off x="310591" y="213774"/>
            <a:ext cx="72873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of Players between Goal</a:t>
            </a:r>
            <a:endParaRPr/>
          </a:p>
        </p:txBody>
      </p:sp>
      <p:pic>
        <p:nvPicPr>
          <p:cNvPr id="1537" name="Google Shape;153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063" y="5603140"/>
            <a:ext cx="2190750" cy="125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538" name="Google Shape;153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376" y="1306924"/>
            <a:ext cx="5586760" cy="42999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ox and whisker chart&#10;&#10;Description automatically generated" id="1539" name="Google Shape;153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4571" y="1309106"/>
            <a:ext cx="6004931" cy="429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6"/>
          <p:cNvSpPr txBox="1"/>
          <p:nvPr>
            <p:ph type="title"/>
          </p:nvPr>
        </p:nvSpPr>
        <p:spPr>
          <a:xfrm>
            <a:off x="437102" y="310678"/>
            <a:ext cx="2782490" cy="703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What is xG?</a:t>
            </a:r>
            <a:endParaRPr/>
          </a:p>
        </p:txBody>
      </p:sp>
      <p:sp>
        <p:nvSpPr>
          <p:cNvPr id="1226" name="Google Shape;1226;p26"/>
          <p:cNvSpPr txBox="1"/>
          <p:nvPr>
            <p:ph idx="1" type="body"/>
          </p:nvPr>
        </p:nvSpPr>
        <p:spPr>
          <a:xfrm>
            <a:off x="520735" y="1417785"/>
            <a:ext cx="5217173" cy="3979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metric that quantifies the quality of any given football shot during a football match, irrespective of the player that shoots it.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quality is provided by the probability of the shot being a goal, based on the events surrounding the shooter during the match.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examples of the events can be the players surrounding the ball and the pressure they maintain on the shot taker and the play pattern preceding the shot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Other examples of the physical attributes can be the distance of the shot taker from the goal and the  angle at which the shot is taken</a:t>
            </a:r>
            <a:endParaRPr/>
          </a:p>
        </p:txBody>
      </p:sp>
      <p:sp>
        <p:nvSpPr>
          <p:cNvPr id="1227" name="Google Shape;122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228" name="Google Shape;12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044" y="6181891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2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955" y="3255354"/>
            <a:ext cx="4714233" cy="320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3942" y="129749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atter chart&#10;&#10;Description automatically generated" id="1231" name="Google Shape;123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6810" y="6477"/>
            <a:ext cx="4861930" cy="2987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546" name="Google Shape;154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139042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44"/>
          <p:cNvSpPr txBox="1"/>
          <p:nvPr/>
        </p:nvSpPr>
        <p:spPr>
          <a:xfrm>
            <a:off x="310591" y="213774"/>
            <a:ext cx="60606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of Goalkeeper location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50" name="Google Shape;155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063" y="5603140"/>
            <a:ext cx="2190750" cy="125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551" name="Google Shape;155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376" y="938418"/>
            <a:ext cx="6924906" cy="4990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1552" name="Google Shape;155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35645" y="710191"/>
            <a:ext cx="4192858" cy="543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559" name="Google Shape;155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139042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45"/>
          <p:cNvSpPr txBox="1"/>
          <p:nvPr/>
        </p:nvSpPr>
        <p:spPr>
          <a:xfrm>
            <a:off x="174443" y="260237"/>
            <a:ext cx="68226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of Goalkeeper location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63" name="Google Shape;156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063" y="5603140"/>
            <a:ext cx="2190750" cy="125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564" name="Google Shape;156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7815" y="997215"/>
            <a:ext cx="9403674" cy="500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571" name="Google Shape;15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139042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46"/>
          <p:cNvSpPr txBox="1"/>
          <p:nvPr/>
        </p:nvSpPr>
        <p:spPr>
          <a:xfrm>
            <a:off x="434638" y="213774"/>
            <a:ext cx="60606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of Goalkeeper location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75" name="Google Shape;157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063" y="5603140"/>
            <a:ext cx="2190750" cy="125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576" name="Google Shape;157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376" y="938418"/>
            <a:ext cx="6924906" cy="49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5446" y="395537"/>
            <a:ext cx="4276060" cy="5996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584" name="Google Shape;15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139042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47"/>
          <p:cNvSpPr txBox="1"/>
          <p:nvPr/>
        </p:nvSpPr>
        <p:spPr>
          <a:xfrm>
            <a:off x="434638" y="213774"/>
            <a:ext cx="63859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of Play Pattern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88" name="Google Shape;158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063" y="5603140"/>
            <a:ext cx="2190750" cy="125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589" name="Google Shape;158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205" y="1226253"/>
            <a:ext cx="6125736" cy="4414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590" name="Google Shape;1590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7181" y="1227365"/>
            <a:ext cx="5493832" cy="4245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bar chart&#10;&#10;Description automatically generated" id="1595" name="Google Shape;159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253" y="1112779"/>
            <a:ext cx="7417418" cy="463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139042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48"/>
          <p:cNvSpPr txBox="1"/>
          <p:nvPr>
            <p:ph type="title"/>
          </p:nvPr>
        </p:nvSpPr>
        <p:spPr>
          <a:xfrm>
            <a:off x="465819" y="256395"/>
            <a:ext cx="5163707" cy="650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n-US" sz="3600"/>
              <a:t>Set Pieces and Open Plays</a:t>
            </a:r>
            <a:endParaRPr/>
          </a:p>
        </p:txBody>
      </p:sp>
      <p:pic>
        <p:nvPicPr>
          <p:cNvPr descr="Logo&#10;&#10;Description automatically generated" id="1599" name="Google Shape;159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1604" name="Google Shape;16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7917" y="568677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9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49"/>
          <p:cNvSpPr txBox="1"/>
          <p:nvPr>
            <p:ph type="title"/>
          </p:nvPr>
        </p:nvSpPr>
        <p:spPr>
          <a:xfrm>
            <a:off x="242795" y="154175"/>
            <a:ext cx="7291730" cy="631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Impact of Shot Technique Used</a:t>
            </a:r>
            <a:endParaRPr/>
          </a:p>
        </p:txBody>
      </p:sp>
      <p:pic>
        <p:nvPicPr>
          <p:cNvPr descr="Chart, bar chart&#10;&#10;Description automatically generated" id="1609" name="Google Shape;160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7205" y="1072459"/>
            <a:ext cx="8476784" cy="4824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1614" name="Google Shape;161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694" y="1095776"/>
            <a:ext cx="8690516" cy="447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616" name="Google Shape;161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50"/>
          <p:cNvSpPr txBox="1"/>
          <p:nvPr>
            <p:ph type="title"/>
          </p:nvPr>
        </p:nvSpPr>
        <p:spPr>
          <a:xfrm>
            <a:off x="261380" y="209931"/>
            <a:ext cx="8155950" cy="585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Impact of Shot Technique used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Google Shape;16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5878" y="5690491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51"/>
          <p:cNvSpPr txBox="1"/>
          <p:nvPr>
            <p:ph type="title"/>
          </p:nvPr>
        </p:nvSpPr>
        <p:spPr>
          <a:xfrm>
            <a:off x="279965" y="258339"/>
            <a:ext cx="5860658" cy="641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Impact of Shot Timing</a:t>
            </a:r>
            <a:endParaRPr/>
          </a:p>
        </p:txBody>
      </p:sp>
      <p:pic>
        <p:nvPicPr>
          <p:cNvPr descr="Logo&#10;&#10;Description automatically generated" id="1627" name="Google Shape;162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628" name="Google Shape;162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498" y="1092876"/>
            <a:ext cx="5521712" cy="3817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629" name="Google Shape;1629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6180" y="1883198"/>
            <a:ext cx="5558882" cy="381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4" name="Google Shape;1634;p52"/>
          <p:cNvGrpSpPr/>
          <p:nvPr/>
        </p:nvGrpSpPr>
        <p:grpSpPr>
          <a:xfrm>
            <a:off x="10999576" y="5987064"/>
            <a:ext cx="1054466" cy="469689"/>
            <a:chOff x="9841624" y="4115729"/>
            <a:chExt cx="602169" cy="268223"/>
          </a:xfrm>
        </p:grpSpPr>
        <p:sp>
          <p:nvSpPr>
            <p:cNvPr id="1635" name="Google Shape;1635;p52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36" name="Google Shape;1636;p52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37" name="Google Shape;1637;p52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38" name="Google Shape;1638;p52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39" name="Google Shape;1639;p52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640" name="Google Shape;1640;p52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CDF7E0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1" name="Google Shape;1641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42" name="Google Shape;1642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-1"/>
            <a:ext cx="12192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3" name="Google Shape;1643;p52"/>
          <p:cNvGrpSpPr/>
          <p:nvPr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1644" name="Google Shape;1644;p52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646" name="Google Shape;1646;p52"/>
          <p:cNvSpPr/>
          <p:nvPr/>
        </p:nvSpPr>
        <p:spPr>
          <a:xfrm>
            <a:off x="464967" y="460296"/>
            <a:ext cx="4860256" cy="5696169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7" name="Google Shape;1647;p52"/>
          <p:cNvSpPr txBox="1"/>
          <p:nvPr>
            <p:ph type="ctrTitle"/>
          </p:nvPr>
        </p:nvSpPr>
        <p:spPr>
          <a:xfrm>
            <a:off x="677119" y="819915"/>
            <a:ext cx="4503897" cy="35608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Source Sans Pro"/>
              <a:buNone/>
            </a:pPr>
            <a:r>
              <a:rPr lang="en-US" sz="4700" cap="none"/>
              <a:t>MACHINE LEARNING</a:t>
            </a:r>
            <a:endParaRPr/>
          </a:p>
        </p:txBody>
      </p:sp>
      <p:sp>
        <p:nvSpPr>
          <p:cNvPr id="1648" name="Google Shape;1648;p52"/>
          <p:cNvSpPr/>
          <p:nvPr/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9" name="Google Shape;1649;p52"/>
          <p:cNvSpPr/>
          <p:nvPr/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0" name="Google Shape;1650;p52"/>
          <p:cNvSpPr/>
          <p:nvPr/>
        </p:nvSpPr>
        <p:spPr>
          <a:xfrm>
            <a:off x="130003" y="5613785"/>
            <a:ext cx="891066" cy="89106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1" name="Google Shape;1651;p52"/>
          <p:cNvSpPr/>
          <p:nvPr/>
        </p:nvSpPr>
        <p:spPr>
          <a:xfrm>
            <a:off x="130003" y="5613785"/>
            <a:ext cx="891066" cy="89106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Logo&#10;&#10;Description automatically generated" id="1652" name="Google Shape;165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5038" y="5566412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7" name="Google Shape;16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0" y="-1858"/>
            <a:ext cx="2213853" cy="116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53"/>
          <p:cNvSpPr txBox="1"/>
          <p:nvPr>
            <p:ph type="title"/>
          </p:nvPr>
        </p:nvSpPr>
        <p:spPr>
          <a:xfrm>
            <a:off x="345014" y="126297"/>
            <a:ext cx="4410999" cy="808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Feature Engineering</a:t>
            </a:r>
            <a:endParaRPr/>
          </a:p>
        </p:txBody>
      </p:sp>
      <p:sp>
        <p:nvSpPr>
          <p:cNvPr id="1659" name="Google Shape;1659;p53"/>
          <p:cNvSpPr txBox="1"/>
          <p:nvPr>
            <p:ph idx="2" type="body"/>
          </p:nvPr>
        </p:nvSpPr>
        <p:spPr>
          <a:xfrm>
            <a:off x="557617" y="4534148"/>
            <a:ext cx="3573039" cy="1511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Pass Type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Body Part Type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Play Pattern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First Time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Technique Used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0" name="Google Shape;166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406" y="221166"/>
            <a:ext cx="2213853" cy="116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53"/>
          <p:cNvSpPr/>
          <p:nvPr/>
        </p:nvSpPr>
        <p:spPr>
          <a:xfrm>
            <a:off x="556021" y="1048098"/>
            <a:ext cx="2987600" cy="388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b="1"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Numerical Features</a:t>
            </a:r>
            <a:endParaRPr b="1"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53"/>
          <p:cNvSpPr/>
          <p:nvPr/>
        </p:nvSpPr>
        <p:spPr>
          <a:xfrm>
            <a:off x="556021" y="1551195"/>
            <a:ext cx="3656673" cy="2468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Shot distance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Shot angle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 of Opponents (5 yards)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Players between goal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location shot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location shot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gk location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gk location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53"/>
          <p:cNvSpPr txBox="1"/>
          <p:nvPr>
            <p:ph idx="1" type="body"/>
          </p:nvPr>
        </p:nvSpPr>
        <p:spPr>
          <a:xfrm>
            <a:off x="557617" y="4021757"/>
            <a:ext cx="3247795" cy="463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Categorical Features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4" name="Google Shape;166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083" y="2069"/>
            <a:ext cx="2743200" cy="166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3528" y="5694556"/>
            <a:ext cx="2213853" cy="116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2016" y="4532971"/>
            <a:ext cx="2213853" cy="1166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667" name="Google Shape;166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5619" y="1906509"/>
            <a:ext cx="6971369" cy="3035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668" name="Google Shape;1668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09404" y="6161144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27"/>
          <p:cNvGrpSpPr/>
          <p:nvPr/>
        </p:nvGrpSpPr>
        <p:grpSpPr>
          <a:xfrm>
            <a:off x="10999576" y="5987064"/>
            <a:ext cx="1054466" cy="469689"/>
            <a:chOff x="9841624" y="4115729"/>
            <a:chExt cx="602169" cy="268223"/>
          </a:xfrm>
        </p:grpSpPr>
        <p:sp>
          <p:nvSpPr>
            <p:cNvPr id="1237" name="Google Shape;1237;p27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242" name="Google Shape;1242;p27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CDF7E0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3" name="Google Shape;1243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Coins standing upright and lying on table" id="1244" name="Google Shape;1244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15730"/>
          <a:stretch/>
        </p:blipFill>
        <p:spPr>
          <a:xfrm>
            <a:off x="20" y="10"/>
            <a:ext cx="12191978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5" name="Google Shape;1245;p27"/>
          <p:cNvGrpSpPr/>
          <p:nvPr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1246" name="Google Shape;1246;p27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47" name="Google Shape;1247;p27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248" name="Google Shape;1248;p27"/>
          <p:cNvSpPr/>
          <p:nvPr/>
        </p:nvSpPr>
        <p:spPr>
          <a:xfrm>
            <a:off x="464967" y="460296"/>
            <a:ext cx="4860256" cy="5696169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9" name="Google Shape;1249;p27"/>
          <p:cNvSpPr txBox="1"/>
          <p:nvPr>
            <p:ph type="ctrTitle"/>
          </p:nvPr>
        </p:nvSpPr>
        <p:spPr>
          <a:xfrm>
            <a:off x="677119" y="810623"/>
            <a:ext cx="4429556" cy="3570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Source Sans Pro"/>
              <a:buNone/>
            </a:pPr>
            <a:r>
              <a:rPr lang="en-US" sz="4700" cap="none"/>
              <a:t>IT ALL STARTS WITH THE TOSS OF A COIN</a:t>
            </a:r>
            <a:endParaRPr/>
          </a:p>
        </p:txBody>
      </p:sp>
      <p:sp>
        <p:nvSpPr>
          <p:cNvPr id="1250" name="Google Shape;1250;p27"/>
          <p:cNvSpPr/>
          <p:nvPr/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1" name="Google Shape;1251;p27"/>
          <p:cNvSpPr/>
          <p:nvPr/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2" name="Google Shape;1252;p27"/>
          <p:cNvSpPr/>
          <p:nvPr/>
        </p:nvSpPr>
        <p:spPr>
          <a:xfrm>
            <a:off x="130003" y="5613785"/>
            <a:ext cx="891066" cy="89106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3" name="Google Shape;1253;p27"/>
          <p:cNvSpPr/>
          <p:nvPr/>
        </p:nvSpPr>
        <p:spPr>
          <a:xfrm>
            <a:off x="130003" y="5613785"/>
            <a:ext cx="891066" cy="89106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Logo&#10;&#10;Description automatically generated" id="1254" name="Google Shape;125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0522" y="5614725"/>
            <a:ext cx="2743200" cy="44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54"/>
          <p:cNvSpPr txBox="1"/>
          <p:nvPr>
            <p:ph type="title"/>
          </p:nvPr>
        </p:nvSpPr>
        <p:spPr>
          <a:xfrm>
            <a:off x="5520028" y="396117"/>
            <a:ext cx="6155732" cy="935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/>
              <a:t>Models Implemented</a:t>
            </a:r>
            <a:endParaRPr/>
          </a:p>
        </p:txBody>
      </p:sp>
      <p:grpSp>
        <p:nvGrpSpPr>
          <p:cNvPr id="1675" name="Google Shape;1675;p54"/>
          <p:cNvGrpSpPr/>
          <p:nvPr/>
        </p:nvGrpSpPr>
        <p:grpSpPr>
          <a:xfrm>
            <a:off x="5520027" y="1747592"/>
            <a:ext cx="6155733" cy="4351337"/>
            <a:chOff x="0" y="0"/>
            <a:chExt cx="6155733" cy="4351337"/>
          </a:xfrm>
        </p:grpSpPr>
        <p:cxnSp>
          <p:nvCxnSpPr>
            <p:cNvPr id="1676" name="Google Shape;1676;p54"/>
            <p:cNvCxnSpPr/>
            <p:nvPr/>
          </p:nvCxnSpPr>
          <p:spPr>
            <a:xfrm>
              <a:off x="0" y="0"/>
              <a:ext cx="6155733" cy="0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1AB15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77" name="Google Shape;1677;p54"/>
            <p:cNvSpPr/>
            <p:nvPr/>
          </p:nvSpPr>
          <p:spPr>
            <a:xfrm>
              <a:off x="0" y="0"/>
              <a:ext cx="6155733" cy="1087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4"/>
            <p:cNvSpPr txBox="1"/>
            <p:nvPr/>
          </p:nvSpPr>
          <p:spPr>
            <a:xfrm>
              <a:off x="0" y="0"/>
              <a:ext cx="6155733" cy="1087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6675" lIns="186675" spcFirstLastPara="1" rIns="186675" wrap="square" tIns="18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900"/>
                <a:buFont typeface="Source Sans Pro"/>
                <a:buNone/>
              </a:pPr>
              <a:r>
                <a:rPr lang="en-US" sz="49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Logistic Regression</a:t>
              </a:r>
              <a:endParaRPr/>
            </a:p>
          </p:txBody>
        </p:sp>
        <p:cxnSp>
          <p:nvCxnSpPr>
            <p:cNvPr id="1679" name="Google Shape;1679;p54"/>
            <p:cNvCxnSpPr/>
            <p:nvPr/>
          </p:nvCxnSpPr>
          <p:spPr>
            <a:xfrm>
              <a:off x="0" y="1087834"/>
              <a:ext cx="6155733" cy="0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1AB15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80" name="Google Shape;1680;p54"/>
            <p:cNvSpPr/>
            <p:nvPr/>
          </p:nvSpPr>
          <p:spPr>
            <a:xfrm>
              <a:off x="0" y="1087834"/>
              <a:ext cx="6155733" cy="1087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4"/>
            <p:cNvSpPr txBox="1"/>
            <p:nvPr/>
          </p:nvSpPr>
          <p:spPr>
            <a:xfrm>
              <a:off x="0" y="1087834"/>
              <a:ext cx="6155733" cy="1087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6675" lIns="186675" spcFirstLastPara="1" rIns="186675" wrap="square" tIns="18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900"/>
                <a:buFont typeface="Source Sans Pro"/>
                <a:buNone/>
              </a:pPr>
              <a:r>
                <a:rPr lang="en-US" sz="49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XGBoost</a:t>
              </a:r>
              <a:endParaRPr sz="4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1682" name="Google Shape;1682;p54"/>
            <p:cNvCxnSpPr/>
            <p:nvPr/>
          </p:nvCxnSpPr>
          <p:spPr>
            <a:xfrm>
              <a:off x="0" y="2175669"/>
              <a:ext cx="6155733" cy="0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1AB15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83" name="Google Shape;1683;p54"/>
            <p:cNvSpPr/>
            <p:nvPr/>
          </p:nvSpPr>
          <p:spPr>
            <a:xfrm>
              <a:off x="0" y="2175669"/>
              <a:ext cx="6155733" cy="1087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4"/>
            <p:cNvSpPr txBox="1"/>
            <p:nvPr/>
          </p:nvSpPr>
          <p:spPr>
            <a:xfrm>
              <a:off x="0" y="2175669"/>
              <a:ext cx="6155733" cy="1087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6675" lIns="186675" spcFirstLastPara="1" rIns="186675" wrap="square" tIns="18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900"/>
                <a:buFont typeface="Source Sans Pro"/>
                <a:buNone/>
              </a:pPr>
              <a:r>
                <a:rPr lang="en-US" sz="49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LightGBM</a:t>
              </a:r>
              <a:endParaRPr sz="4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1685" name="Google Shape;1685;p54"/>
            <p:cNvCxnSpPr/>
            <p:nvPr/>
          </p:nvCxnSpPr>
          <p:spPr>
            <a:xfrm>
              <a:off x="0" y="3263503"/>
              <a:ext cx="6155733" cy="0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1AB15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86" name="Google Shape;1686;p54"/>
            <p:cNvSpPr/>
            <p:nvPr/>
          </p:nvSpPr>
          <p:spPr>
            <a:xfrm>
              <a:off x="0" y="3263503"/>
              <a:ext cx="6155733" cy="1087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4"/>
            <p:cNvSpPr txBox="1"/>
            <p:nvPr/>
          </p:nvSpPr>
          <p:spPr>
            <a:xfrm>
              <a:off x="0" y="3263503"/>
              <a:ext cx="6155733" cy="1087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6675" lIns="186675" spcFirstLastPara="1" rIns="186675" wrap="square" tIns="18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900"/>
                <a:buFont typeface="Source Sans Pro"/>
                <a:buNone/>
              </a:pPr>
              <a:r>
                <a:rPr lang="en-US" sz="49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CatBoost</a:t>
              </a:r>
              <a:endParaRPr sz="4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688" name="Google Shape;1688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89" name="Google Shape;1689;p54"/>
          <p:cNvGrpSpPr/>
          <p:nvPr/>
        </p:nvGrpSpPr>
        <p:grpSpPr>
          <a:xfrm>
            <a:off x="3905471" y="4389402"/>
            <a:ext cx="975168" cy="975170"/>
            <a:chOff x="5829300" y="3162300"/>
            <a:chExt cx="532256" cy="532257"/>
          </a:xfrm>
        </p:grpSpPr>
        <p:sp>
          <p:nvSpPr>
            <p:cNvPr id="1690" name="Google Shape;1690;p54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1" name="Google Shape;1691;p54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2" name="Google Shape;1692;p54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3" name="Google Shape;1693;p54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4" name="Google Shape;1694;p54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5" name="Google Shape;1695;p54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6" name="Google Shape;1696;p54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7" name="Google Shape;1697;p54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8" name="Google Shape;1698;p54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9" name="Google Shape;1699;p54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00" name="Google Shape;1700;p54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01" name="Google Shape;1701;p54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02" name="Google Shape;1702;p54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descr="Logo&#10;&#10;Description automatically generated" id="1703" name="Google Shape;170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" id="1704" name="Google Shape;170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114" y="1757014"/>
            <a:ext cx="197167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indoor&#10;&#10;Description automatically generated" id="1705" name="Google Shape;1705;p54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2567" r="2566" t="0"/>
          <a:stretch/>
        </p:blipFill>
        <p:spPr>
          <a:xfrm>
            <a:off x="2873732" y="114215"/>
            <a:ext cx="2291239" cy="18884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706" name="Google Shape;170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471" y="4211328"/>
            <a:ext cx="24574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707" name="Google Shape;1707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33961" y="2926712"/>
            <a:ext cx="2743200" cy="651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5210" y="298101"/>
            <a:ext cx="2213853" cy="116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1259" y="5687857"/>
            <a:ext cx="2213853" cy="116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" y="547920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55"/>
          <p:cNvSpPr txBox="1"/>
          <p:nvPr>
            <p:ph type="title"/>
          </p:nvPr>
        </p:nvSpPr>
        <p:spPr>
          <a:xfrm>
            <a:off x="76576" y="110398"/>
            <a:ext cx="3451495" cy="43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n-US" sz="3600"/>
              <a:t>Validation Curves</a:t>
            </a:r>
            <a:endParaRPr/>
          </a:p>
        </p:txBody>
      </p:sp>
      <p:pic>
        <p:nvPicPr>
          <p:cNvPr descr="Logo&#10;&#10;Description automatically generated" id="1716" name="Google Shape;17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404" y="6272656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1717" name="Google Shape;171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5317" y="525394"/>
            <a:ext cx="3899816" cy="288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1718" name="Google Shape;171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8104" y="524529"/>
            <a:ext cx="3927694" cy="2878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1719" name="Google Shape;1719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3780" y="3463825"/>
            <a:ext cx="3932018" cy="2816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1720" name="Google Shape;1720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99423" y="3460584"/>
            <a:ext cx="3895493" cy="2807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pplication&#10;&#10;Description automatically generated" id="1725" name="Google Shape;172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83" y="416"/>
            <a:ext cx="2743200" cy="167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0" y="-1859"/>
            <a:ext cx="2213853" cy="116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56"/>
          <p:cNvSpPr txBox="1"/>
          <p:nvPr>
            <p:ph idx="1" type="body"/>
          </p:nvPr>
        </p:nvSpPr>
        <p:spPr>
          <a:xfrm>
            <a:off x="504392" y="2116757"/>
            <a:ext cx="1815062" cy="416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CatBoost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56"/>
          <p:cNvSpPr txBox="1"/>
          <p:nvPr>
            <p:ph idx="2" type="body"/>
          </p:nvPr>
        </p:nvSpPr>
        <p:spPr>
          <a:xfrm>
            <a:off x="504392" y="2684903"/>
            <a:ext cx="2604941" cy="2078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Learning Rate: 0.4825712333803904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Max Depth: 1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Number of estimators: 242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Best cross validation score: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 0.309191077199548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56"/>
          <p:cNvSpPr txBox="1"/>
          <p:nvPr>
            <p:ph idx="3" type="body"/>
          </p:nvPr>
        </p:nvSpPr>
        <p:spPr>
          <a:xfrm>
            <a:off x="3325322" y="2116757"/>
            <a:ext cx="1889404" cy="416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LightGBM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56"/>
          <p:cNvSpPr txBox="1"/>
          <p:nvPr>
            <p:ph idx="4" type="body"/>
          </p:nvPr>
        </p:nvSpPr>
        <p:spPr>
          <a:xfrm>
            <a:off x="3325322" y="2638440"/>
            <a:ext cx="2753623" cy="226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Learning Rate: 0.15464158555003027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Max Depth: 3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Number of Leaves: 17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Best cross validation score: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0.3091509664435946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56"/>
          <p:cNvSpPr txBox="1"/>
          <p:nvPr>
            <p:ph idx="5" type="body"/>
          </p:nvPr>
        </p:nvSpPr>
        <p:spPr>
          <a:xfrm>
            <a:off x="6425031" y="2153928"/>
            <a:ext cx="1545574" cy="379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XGBoost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56"/>
          <p:cNvSpPr txBox="1"/>
          <p:nvPr>
            <p:ph idx="6" type="body"/>
          </p:nvPr>
        </p:nvSpPr>
        <p:spPr>
          <a:xfrm>
            <a:off x="6425031" y="2684903"/>
            <a:ext cx="2512013" cy="2078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ETA: 0.8935527569726495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Max Depth: 3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Number of Leaves: 15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Best cross validation score: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 0.3055891194863476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397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733" name="Google Shape;173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8235" y="-1859"/>
            <a:ext cx="2213853" cy="116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56"/>
          <p:cNvSpPr txBox="1"/>
          <p:nvPr/>
        </p:nvSpPr>
        <p:spPr>
          <a:xfrm>
            <a:off x="9222058" y="2791523"/>
            <a:ext cx="296622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'C': 12450.545199447934}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cross validation score: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0.3089346053470927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56"/>
          <p:cNvSpPr txBox="1"/>
          <p:nvPr>
            <p:ph type="title"/>
          </p:nvPr>
        </p:nvSpPr>
        <p:spPr>
          <a:xfrm>
            <a:off x="307844" y="237809"/>
            <a:ext cx="6037217" cy="678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Hyperparameter Optimization</a:t>
            </a:r>
            <a:endParaRPr/>
          </a:p>
        </p:txBody>
      </p:sp>
      <p:sp>
        <p:nvSpPr>
          <p:cNvPr id="1737" name="Google Shape;1737;p56"/>
          <p:cNvSpPr txBox="1"/>
          <p:nvPr/>
        </p:nvSpPr>
        <p:spPr>
          <a:xfrm>
            <a:off x="9188675" y="2157645"/>
            <a:ext cx="2697866" cy="379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57"/>
          <p:cNvGrpSpPr/>
          <p:nvPr/>
        </p:nvGrpSpPr>
        <p:grpSpPr>
          <a:xfrm>
            <a:off x="10999576" y="5987064"/>
            <a:ext cx="1054466" cy="469689"/>
            <a:chOff x="9841624" y="4115729"/>
            <a:chExt cx="602169" cy="268223"/>
          </a:xfrm>
        </p:grpSpPr>
        <p:sp>
          <p:nvSpPr>
            <p:cNvPr id="1743" name="Google Shape;1743;p57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748" name="Google Shape;1748;p57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CDF7E0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9" name="Google Shape;1749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Chart, line chart&#10;&#10;Description automatically generated" id="1750" name="Google Shape;175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37" y="1202181"/>
            <a:ext cx="4834259" cy="2534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1751" name="Google Shape;175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589" y="1200522"/>
            <a:ext cx="4739494" cy="253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1752" name="Google Shape;1752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537" y="3819575"/>
            <a:ext cx="4841715" cy="2492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1753" name="Google Shape;1753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0590" y="3741328"/>
            <a:ext cx="4739494" cy="26505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4" name="Google Shape;1754;p57"/>
          <p:cNvGrpSpPr/>
          <p:nvPr/>
        </p:nvGrpSpPr>
        <p:grpSpPr>
          <a:xfrm>
            <a:off x="11086179" y="4859099"/>
            <a:ext cx="932200" cy="932200"/>
            <a:chOff x="10791258" y="619275"/>
            <a:chExt cx="932200" cy="932200"/>
          </a:xfrm>
        </p:grpSpPr>
        <p:sp>
          <p:nvSpPr>
            <p:cNvPr id="1755" name="Google Shape;1755;p57"/>
            <p:cNvSpPr/>
            <p:nvPr/>
          </p:nvSpPr>
          <p:spPr>
            <a:xfrm>
              <a:off x="10791258" y="619275"/>
              <a:ext cx="932200" cy="932200"/>
            </a:xfrm>
            <a:custGeom>
              <a:rect b="b" l="l" r="r" t="t"/>
              <a:pathLst>
                <a:path extrusionOk="0" h="807148" w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10791258" y="619275"/>
              <a:ext cx="932200" cy="932200"/>
            </a:xfrm>
            <a:custGeom>
              <a:rect b="b" l="l" r="r" t="t"/>
              <a:pathLst>
                <a:path extrusionOk="0" h="807148" w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757" name="Google Shape;1757;p57"/>
          <p:cNvSpPr txBox="1"/>
          <p:nvPr>
            <p:ph type="title"/>
          </p:nvPr>
        </p:nvSpPr>
        <p:spPr>
          <a:xfrm>
            <a:off x="197381" y="324129"/>
            <a:ext cx="7106761" cy="61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</a:pPr>
            <a:r>
              <a:rPr lang="en-US" sz="3200"/>
              <a:t>Validation after Hyperparameter Tuning</a:t>
            </a:r>
            <a:endParaRPr/>
          </a:p>
        </p:txBody>
      </p:sp>
      <p:pic>
        <p:nvPicPr>
          <p:cNvPr descr="Logo&#10;&#10;Description automatically generated" id="1758" name="Google Shape;1758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6404" y="6272656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" y="3109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58"/>
          <p:cNvSpPr txBox="1"/>
          <p:nvPr/>
        </p:nvSpPr>
        <p:spPr>
          <a:xfrm>
            <a:off x="412596" y="356839"/>
            <a:ext cx="5540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Weights and Outcome Scatter</a:t>
            </a:r>
            <a:endParaRPr/>
          </a:p>
        </p:txBody>
      </p:sp>
      <p:pic>
        <p:nvPicPr>
          <p:cNvPr descr="Logo&#10;&#10;Description automatically generated" id="1766" name="Google Shape;176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5088" y="568677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1768" name="Google Shape;176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595" y="1246870"/>
            <a:ext cx="5772614" cy="4057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ableware, plate, dishware&#10;&#10;Description automatically generated" id="1769" name="Google Shape;176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2913" y="5753847"/>
            <a:ext cx="2743198" cy="1037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770" name="Google Shape;1770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8144" y="661917"/>
            <a:ext cx="5232989" cy="5720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Google Shape;177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" y="3109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59"/>
          <p:cNvSpPr txBox="1"/>
          <p:nvPr/>
        </p:nvSpPr>
        <p:spPr>
          <a:xfrm>
            <a:off x="310376" y="356839"/>
            <a:ext cx="5540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Weights and Outcome Scatter</a:t>
            </a:r>
            <a:endParaRPr/>
          </a:p>
        </p:txBody>
      </p:sp>
      <p:pic>
        <p:nvPicPr>
          <p:cNvPr descr="Logo&#10;&#10;Description automatically generated" id="1778" name="Google Shape;177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5088" y="568677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1780" name="Google Shape;1780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376" y="1201938"/>
            <a:ext cx="6004931" cy="4175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ableware, plate, dishware&#10;&#10;Description automatically generated" id="1781" name="Google Shape;1781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2913" y="5753847"/>
            <a:ext cx="2743198" cy="1037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782" name="Google Shape;1782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3074" y="661917"/>
            <a:ext cx="5144386" cy="561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" name="Google Shape;178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" y="3109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60"/>
          <p:cNvSpPr txBox="1"/>
          <p:nvPr/>
        </p:nvSpPr>
        <p:spPr>
          <a:xfrm>
            <a:off x="310376" y="356839"/>
            <a:ext cx="5540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Weights and Outcome Scatter</a:t>
            </a:r>
            <a:endParaRPr/>
          </a:p>
        </p:txBody>
      </p:sp>
      <p:pic>
        <p:nvPicPr>
          <p:cNvPr descr="Logo&#10;&#10;Description automatically generated" id="1790" name="Google Shape;179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5088" y="568677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1792" name="Google Shape;179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376" y="1248402"/>
            <a:ext cx="6088564" cy="4268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ableware, plate, dishware&#10;&#10;Description automatically generated" id="1793" name="Google Shape;1793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2913" y="5753847"/>
            <a:ext cx="2743198" cy="1037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94" name="Google Shape;1794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4470" y="593050"/>
            <a:ext cx="5419060" cy="578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9" name="Google Shape;179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" y="3109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Google Shape;1801;p61"/>
          <p:cNvSpPr txBox="1"/>
          <p:nvPr/>
        </p:nvSpPr>
        <p:spPr>
          <a:xfrm>
            <a:off x="310376" y="356839"/>
            <a:ext cx="5540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Weights and Outcome Scatter</a:t>
            </a:r>
            <a:endParaRPr/>
          </a:p>
        </p:txBody>
      </p:sp>
      <p:pic>
        <p:nvPicPr>
          <p:cNvPr descr="Logo&#10;&#10;Description automatically generated" id="1802" name="Google Shape;180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5088" y="568677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ableware, plate, dishware&#10;&#10;Description automatically generated" id="1804" name="Google Shape;180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2913" y="5753847"/>
            <a:ext cx="2743198" cy="1037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1805" name="Google Shape;1805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4372" y="936970"/>
            <a:ext cx="7200445" cy="470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" name="Google Shape;181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" y="-348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62"/>
          <p:cNvSpPr txBox="1"/>
          <p:nvPr>
            <p:ph type="title"/>
          </p:nvPr>
        </p:nvSpPr>
        <p:spPr>
          <a:xfrm>
            <a:off x="298551" y="284273"/>
            <a:ext cx="4150804" cy="594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</a:pPr>
            <a:r>
              <a:rPr lang="en-US" sz="3200"/>
              <a:t>Feature Importances</a:t>
            </a:r>
            <a:endParaRPr sz="3200"/>
          </a:p>
        </p:txBody>
      </p:sp>
      <p:pic>
        <p:nvPicPr>
          <p:cNvPr id="1813" name="Google Shape;181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5088" y="5556676"/>
            <a:ext cx="2190750" cy="1301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line&#10;&#10;Description automatically generated" id="1814" name="Google Shape;18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587" y="1025291"/>
            <a:ext cx="11078735" cy="5508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815" name="Google Shape;181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428" y="6309826"/>
            <a:ext cx="2653937" cy="42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0" name="Google Shape;18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" y="3109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63"/>
          <p:cNvSpPr txBox="1"/>
          <p:nvPr/>
        </p:nvSpPr>
        <p:spPr>
          <a:xfrm>
            <a:off x="310376" y="356839"/>
            <a:ext cx="5540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Weights and Outcome Scatter</a:t>
            </a:r>
            <a:endParaRPr/>
          </a:p>
        </p:txBody>
      </p:sp>
      <p:pic>
        <p:nvPicPr>
          <p:cNvPr descr="Logo&#10;&#10;Description automatically generated" id="1823" name="Google Shape;182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1824" name="Google Shape;1824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1" y="1219183"/>
            <a:ext cx="5465955" cy="426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5088" y="568677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826" name="Google Shape;182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0305" y="585144"/>
            <a:ext cx="4851990" cy="5698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ableware, plate, dishware&#10;&#10;Description automatically generated" id="1827" name="Google Shape;1827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2913" y="5753847"/>
            <a:ext cx="2743198" cy="1037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28"/>
          <p:cNvGrpSpPr/>
          <p:nvPr/>
        </p:nvGrpSpPr>
        <p:grpSpPr>
          <a:xfrm>
            <a:off x="10999576" y="5987064"/>
            <a:ext cx="1054466" cy="469689"/>
            <a:chOff x="9841624" y="4115729"/>
            <a:chExt cx="602169" cy="268223"/>
          </a:xfrm>
        </p:grpSpPr>
        <p:sp>
          <p:nvSpPr>
            <p:cNvPr id="1260" name="Google Shape;1260;p28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61" name="Google Shape;1261;p28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265" name="Google Shape;1265;p28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CDF7E0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6" name="Google Shape;126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7" name="Google Shape;1267;p28"/>
          <p:cNvSpPr txBox="1"/>
          <p:nvPr>
            <p:ph type="title"/>
          </p:nvPr>
        </p:nvSpPr>
        <p:spPr>
          <a:xfrm>
            <a:off x="1498356" y="537861"/>
            <a:ext cx="9745883" cy="1032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/>
              <a:t>A Game of Probability</a:t>
            </a:r>
            <a:endParaRPr/>
          </a:p>
        </p:txBody>
      </p:sp>
      <p:sp>
        <p:nvSpPr>
          <p:cNvPr id="1268" name="Google Shape;1268;p28"/>
          <p:cNvSpPr/>
          <p:nvPr/>
        </p:nvSpPr>
        <p:spPr>
          <a:xfrm>
            <a:off x="0" y="681037"/>
            <a:ext cx="1170294" cy="274629"/>
          </a:xfrm>
          <a:custGeom>
            <a:rect b="b" l="l" r="r" t="t"/>
            <a:pathLst>
              <a:path extrusionOk="0" h="274629" w="1170294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9" name="Google Shape;1269;p28"/>
          <p:cNvSpPr/>
          <p:nvPr/>
        </p:nvSpPr>
        <p:spPr>
          <a:xfrm>
            <a:off x="0" y="1116069"/>
            <a:ext cx="1170294" cy="274629"/>
          </a:xfrm>
          <a:custGeom>
            <a:rect b="b" l="l" r="r" t="t"/>
            <a:pathLst>
              <a:path extrusionOk="0" h="274629" w="1170294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0" name="Google Shape;1270;p28"/>
          <p:cNvSpPr/>
          <p:nvPr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1" name="Google Shape;1271;p28"/>
          <p:cNvSpPr/>
          <p:nvPr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272" name="Google Shape;1272;p28"/>
          <p:cNvGrpSpPr/>
          <p:nvPr/>
        </p:nvGrpSpPr>
        <p:grpSpPr>
          <a:xfrm>
            <a:off x="604678" y="2172873"/>
            <a:ext cx="11075570" cy="3675425"/>
            <a:chOff x="17380" y="347248"/>
            <a:chExt cx="11075570" cy="3675425"/>
          </a:xfrm>
        </p:grpSpPr>
        <p:sp>
          <p:nvSpPr>
            <p:cNvPr id="1273" name="Google Shape;1273;p28"/>
            <p:cNvSpPr/>
            <p:nvPr/>
          </p:nvSpPr>
          <p:spPr>
            <a:xfrm>
              <a:off x="17380" y="347248"/>
              <a:ext cx="1466269" cy="1466269"/>
            </a:xfrm>
            <a:prstGeom prst="ellipse">
              <a:avLst/>
            </a:prstGeom>
            <a:solidFill>
              <a:srgbClr val="1CB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325296" y="655165"/>
              <a:ext cx="850436" cy="85043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797850" y="347248"/>
              <a:ext cx="3456206" cy="1466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 txBox="1"/>
            <p:nvPr/>
          </p:nvSpPr>
          <p:spPr>
            <a:xfrm>
              <a:off x="1797850" y="347248"/>
              <a:ext cx="3456206" cy="1466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“Expected goals” is similar to the mathematical concept of “expected value” and it is a measure of the likelihood of an outcome occurring. </a:t>
              </a: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5856274" y="347248"/>
              <a:ext cx="1466269" cy="1466269"/>
            </a:xfrm>
            <a:prstGeom prst="ellipse">
              <a:avLst/>
            </a:prstGeom>
            <a:solidFill>
              <a:srgbClr val="1FC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6164190" y="655165"/>
              <a:ext cx="850436" cy="85043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7636744" y="347248"/>
              <a:ext cx="3456206" cy="1466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8"/>
            <p:cNvSpPr txBox="1"/>
            <p:nvPr/>
          </p:nvSpPr>
          <p:spPr>
            <a:xfrm>
              <a:off x="7636744" y="347248"/>
              <a:ext cx="3456206" cy="1466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The expected value of a fair coin toss is 50% likely to land on heads and 50% likely to land on tails (thus expected heads or tails is 0.5). </a:t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17380" y="2556404"/>
              <a:ext cx="1466269" cy="146626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325296" y="2864321"/>
              <a:ext cx="850436" cy="85043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1797850" y="2556404"/>
              <a:ext cx="3456206" cy="1466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8"/>
            <p:cNvSpPr txBox="1"/>
            <p:nvPr/>
          </p:nvSpPr>
          <p:spPr>
            <a:xfrm>
              <a:off x="1797850" y="2556404"/>
              <a:ext cx="3456206" cy="1466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We are not expecting exactly half of our tosses to give either outcomes each time, while over a larger number of coin tosses, it is likely to maintain this measure.  </a:t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5856274" y="2556404"/>
              <a:ext cx="1466269" cy="1466269"/>
            </a:xfrm>
            <a:prstGeom prst="ellipse">
              <a:avLst/>
            </a:prstGeom>
            <a:solidFill>
              <a:srgbClr val="F3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6164190" y="2864321"/>
              <a:ext cx="850436" cy="85043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7636744" y="2556404"/>
              <a:ext cx="3456206" cy="1466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 txBox="1"/>
            <p:nvPr/>
          </p:nvSpPr>
          <p:spPr>
            <a:xfrm>
              <a:off x="7636744" y="2556404"/>
              <a:ext cx="3456206" cy="1466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Variance from this expected value is unavoidable. This is valuable information which we can analyze in football.</a:t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descr="Logo&#10;&#10;Description automatically generated" id="1289" name="Google Shape;12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044" y="6181891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scatter chart&#10;&#10;Description automatically generated" id="1832" name="Google Shape;183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02" y="1218992"/>
            <a:ext cx="5772614" cy="431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14" y="3369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64"/>
          <p:cNvSpPr txBox="1"/>
          <p:nvPr>
            <p:ph type="title"/>
          </p:nvPr>
        </p:nvSpPr>
        <p:spPr>
          <a:xfrm>
            <a:off x="307843" y="377199"/>
            <a:ext cx="4996438" cy="576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n-US" sz="2400"/>
              <a:t>Feature Weights and Outcome Scatter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t/>
            </a:r>
            <a:endParaRPr sz="2400"/>
          </a:p>
        </p:txBody>
      </p:sp>
      <p:pic>
        <p:nvPicPr>
          <p:cNvPr id="1836" name="Google Shape;183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1634" y="5690491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837" name="Google Shape;1837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1425" y="668129"/>
            <a:ext cx="4992028" cy="5828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838" name="Google Shape;1838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ableware, plate, dishware&#10;&#10;Description automatically generated" id="1839" name="Google Shape;1839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2913" y="5753847"/>
            <a:ext cx="2743198" cy="1037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" name="Google Shape;184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015" y="7399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14" y="3369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65"/>
          <p:cNvSpPr txBox="1"/>
          <p:nvPr>
            <p:ph type="title"/>
          </p:nvPr>
        </p:nvSpPr>
        <p:spPr>
          <a:xfrm>
            <a:off x="307843" y="302858"/>
            <a:ext cx="4996438" cy="576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n-US" sz="2400"/>
              <a:t>Feature Weights and Outcome Scatter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t/>
            </a:r>
            <a:endParaRPr sz="2400"/>
          </a:p>
        </p:txBody>
      </p:sp>
      <p:pic>
        <p:nvPicPr>
          <p:cNvPr id="1847" name="Google Shape;184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634" y="5690491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848" name="Google Shape;184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849" name="Google Shape;184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791" y="556617"/>
            <a:ext cx="5010613" cy="5865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1850" name="Google Shape;185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08" y="1144651"/>
            <a:ext cx="5762673" cy="404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ableware, plate, dishware&#10;&#10;Description automatically generated" id="1851" name="Google Shape;1851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2913" y="5753847"/>
            <a:ext cx="2743198" cy="1037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Google Shape;185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14" y="3369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4401" y="174354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66"/>
          <p:cNvSpPr txBox="1"/>
          <p:nvPr>
            <p:ph type="title"/>
          </p:nvPr>
        </p:nvSpPr>
        <p:spPr>
          <a:xfrm>
            <a:off x="387587" y="321011"/>
            <a:ext cx="6842222" cy="62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</a:pPr>
            <a:r>
              <a:rPr lang="en-US" sz="2800"/>
              <a:t>Binary Class Probability Output</a:t>
            </a:r>
            <a:endParaRPr/>
          </a:p>
        </p:txBody>
      </p:sp>
      <p:pic>
        <p:nvPicPr>
          <p:cNvPr descr="Diagram&#10;&#10;Description automatically generated" id="1859" name="Google Shape;185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4863" y="1541860"/>
            <a:ext cx="5735443" cy="3616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860" name="Google Shape;186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156" y="1541860"/>
            <a:ext cx="5763322" cy="3616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861" name="Google Shape;1861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" name="Google Shape;186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14" y="3369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4401" y="174354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67"/>
          <p:cNvSpPr txBox="1"/>
          <p:nvPr>
            <p:ph type="title"/>
          </p:nvPr>
        </p:nvSpPr>
        <p:spPr>
          <a:xfrm>
            <a:off x="307843" y="312150"/>
            <a:ext cx="6009339" cy="62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</a:pPr>
            <a:r>
              <a:rPr lang="en-US" sz="2800"/>
              <a:t>Binary Class Probability Output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</a:pPr>
            <a:r>
              <a:t/>
            </a:r>
            <a:endParaRPr sz="2800"/>
          </a:p>
        </p:txBody>
      </p:sp>
      <p:pic>
        <p:nvPicPr>
          <p:cNvPr descr="Logo&#10;&#10;Description automatically generated" id="1869" name="Google Shape;186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870" name="Google Shape;1870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94" y="1374592"/>
            <a:ext cx="5893419" cy="3867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871" name="Google Shape;1871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401" y="1374591"/>
            <a:ext cx="5707565" cy="3895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8" name="Google Shape;187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4401" y="174354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5450" y="5554818"/>
            <a:ext cx="2432359" cy="1301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880" name="Google Shape;188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97" y="-2207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68"/>
          <p:cNvSpPr txBox="1"/>
          <p:nvPr>
            <p:ph type="title"/>
          </p:nvPr>
        </p:nvSpPr>
        <p:spPr>
          <a:xfrm>
            <a:off x="307844" y="172760"/>
            <a:ext cx="4159664" cy="581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</a:pPr>
            <a:r>
              <a:rPr lang="en-US" sz="2800"/>
              <a:t>Player Comparison</a:t>
            </a:r>
            <a:endParaRPr/>
          </a:p>
        </p:txBody>
      </p:sp>
      <p:sp>
        <p:nvSpPr>
          <p:cNvPr id="1883" name="Google Shape;1883;p68"/>
          <p:cNvSpPr txBox="1"/>
          <p:nvPr/>
        </p:nvSpPr>
        <p:spPr>
          <a:xfrm>
            <a:off x="4464205" y="1481253"/>
            <a:ext cx="309632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Suarez overperformed and Iniesta underperformed as per their expected goals output.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Their 100 chances were very different in quality and their output reflected that. 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A picture containing chart&#10;&#10;Description automatically generated" id="1884" name="Google Shape;188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44757" y="1249810"/>
            <a:ext cx="5196467" cy="4358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885" name="Google Shape;1885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7214838" y="1302532"/>
            <a:ext cx="5298688" cy="435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4401" y="174354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97" y="-2207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69"/>
          <p:cNvSpPr txBox="1"/>
          <p:nvPr>
            <p:ph type="title"/>
          </p:nvPr>
        </p:nvSpPr>
        <p:spPr>
          <a:xfrm>
            <a:off x="307844" y="274980"/>
            <a:ext cx="3044974" cy="538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</a:pPr>
            <a:r>
              <a:rPr lang="en-US" sz="3200"/>
              <a:t>Player Charts</a:t>
            </a:r>
            <a:endParaRPr sz="3200"/>
          </a:p>
        </p:txBody>
      </p:sp>
      <p:pic>
        <p:nvPicPr>
          <p:cNvPr descr="Chart, line chart&#10;&#10;Description automatically generated" id="1893" name="Google Shape;189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4083" y="809424"/>
            <a:ext cx="8792736" cy="52298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894" name="Google Shape;1894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4401" y="174354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97" y="-2207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70"/>
          <p:cNvSpPr txBox="1"/>
          <p:nvPr>
            <p:ph type="title"/>
          </p:nvPr>
        </p:nvSpPr>
        <p:spPr>
          <a:xfrm>
            <a:off x="470357" y="279518"/>
            <a:ext cx="6464682" cy="61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Player and Team Performances</a:t>
            </a:r>
            <a:endParaRPr/>
          </a:p>
        </p:txBody>
      </p:sp>
      <p:pic>
        <p:nvPicPr>
          <p:cNvPr descr="Chart, scatter chart&#10;&#10;Description automatically generated" id="1902" name="Google Shape;190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424" y="1726873"/>
            <a:ext cx="11180956" cy="3404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903" name="Google Shape;190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5255" y="5499062"/>
            <a:ext cx="2190750" cy="1357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71"/>
          <p:cNvSpPr txBox="1"/>
          <p:nvPr>
            <p:ph type="title"/>
          </p:nvPr>
        </p:nvSpPr>
        <p:spPr>
          <a:xfrm>
            <a:off x="167614" y="161995"/>
            <a:ext cx="5765440" cy="703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</a:pPr>
            <a:r>
              <a:rPr lang="en-US" sz="2800"/>
              <a:t>Multiclass Probability Results</a:t>
            </a:r>
            <a:endParaRPr/>
          </a:p>
        </p:txBody>
      </p:sp>
      <p:pic>
        <p:nvPicPr>
          <p:cNvPr descr="Chart&#10;&#10;Description automatically generated" id="1911" name="Google Shape;1911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727" r="5727" t="0"/>
          <a:stretch/>
        </p:blipFill>
        <p:spPr>
          <a:xfrm>
            <a:off x="98609" y="1522093"/>
            <a:ext cx="5908288" cy="39422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ox and whisker chart&#10;&#10;Description automatically generated" id="1912" name="Google Shape;1912;p7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727" r="5727" t="0"/>
          <a:stretch/>
        </p:blipFill>
        <p:spPr>
          <a:xfrm>
            <a:off x="6064511" y="1521601"/>
            <a:ext cx="5936165" cy="3942271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914" name="Google Shape;1914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Chart, box and whisker chart&#10;&#10;Description automatically generated" id="1921" name="Google Shape;1921;p7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5727" r="5727" t="0"/>
          <a:stretch/>
        </p:blipFill>
        <p:spPr>
          <a:xfrm>
            <a:off x="5990170" y="1976943"/>
            <a:ext cx="6029090" cy="3988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72"/>
          <p:cNvSpPr txBox="1"/>
          <p:nvPr>
            <p:ph type="title"/>
          </p:nvPr>
        </p:nvSpPr>
        <p:spPr>
          <a:xfrm>
            <a:off x="232664" y="180580"/>
            <a:ext cx="3755196" cy="6273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</a:pPr>
            <a:r>
              <a:rPr lang="en-US" sz="2800"/>
              <a:t>Some Irregularities</a:t>
            </a:r>
            <a:endParaRPr/>
          </a:p>
        </p:txBody>
      </p:sp>
      <p:pic>
        <p:nvPicPr>
          <p:cNvPr descr="Chart&#10;&#10;Description automatically generated" id="1923" name="Google Shape;192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108" y="1170769"/>
            <a:ext cx="5688980" cy="4088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924" name="Google Shape;192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treemap chart&#10;&#10;Description automatically generated" id="1929" name="Google Shape;192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090" y="1486534"/>
            <a:ext cx="4325538" cy="3059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930" name="Google Shape;193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4401" y="174354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97" y="-2207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73"/>
          <p:cNvSpPr txBox="1"/>
          <p:nvPr>
            <p:ph type="title"/>
          </p:nvPr>
        </p:nvSpPr>
        <p:spPr>
          <a:xfrm>
            <a:off x="307843" y="256395"/>
            <a:ext cx="4457462" cy="501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n-US" sz="3600"/>
              <a:t>Correlation Heatmaps</a:t>
            </a:r>
            <a:endParaRPr/>
          </a:p>
        </p:txBody>
      </p:sp>
      <p:pic>
        <p:nvPicPr>
          <p:cNvPr descr="Chart, treemap chart&#10;&#10;Description automatically generated" id="1934" name="Google Shape;1934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4254" y="1375612"/>
            <a:ext cx="4295078" cy="318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9152" y="1375659"/>
            <a:ext cx="3239387" cy="21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9"/>
          <p:cNvSpPr txBox="1"/>
          <p:nvPr>
            <p:ph type="title"/>
          </p:nvPr>
        </p:nvSpPr>
        <p:spPr>
          <a:xfrm>
            <a:off x="5520028" y="396117"/>
            <a:ext cx="6155732" cy="11681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n-US"/>
              <a:t>How is Expected Goals (xG) used?</a:t>
            </a:r>
            <a:endParaRPr/>
          </a:p>
        </p:txBody>
      </p:sp>
      <p:pic>
        <p:nvPicPr>
          <p:cNvPr descr="Chart&#10;&#10;Description automatically generated" id="1296" name="Google Shape;1296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24324" y="752842"/>
            <a:ext cx="6115671" cy="4693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7" name="Google Shape;1297;p29"/>
          <p:cNvGrpSpPr/>
          <p:nvPr/>
        </p:nvGrpSpPr>
        <p:grpSpPr>
          <a:xfrm>
            <a:off x="5520778" y="2018380"/>
            <a:ext cx="6154229" cy="3809761"/>
            <a:chOff x="751" y="270788"/>
            <a:chExt cx="6154229" cy="3809761"/>
          </a:xfrm>
        </p:grpSpPr>
        <p:sp>
          <p:nvSpPr>
            <p:cNvPr id="1298" name="Google Shape;1298;p29"/>
            <p:cNvSpPr/>
            <p:nvPr/>
          </p:nvSpPr>
          <p:spPr>
            <a:xfrm>
              <a:off x="751" y="270788"/>
              <a:ext cx="2930585" cy="175835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1AB15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9"/>
            <p:cNvSpPr txBox="1"/>
            <p:nvPr/>
          </p:nvSpPr>
          <p:spPr>
            <a:xfrm>
              <a:off x="751" y="270788"/>
              <a:ext cx="2930585" cy="1758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Source Sans Pro"/>
                <a:buNone/>
              </a:pPr>
              <a:r>
                <a:rPr lang="en-US" sz="27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Differentiate between players with similar performances</a:t>
              </a:r>
              <a:endParaRPr/>
            </a:p>
          </p:txBody>
        </p:sp>
        <p:sp>
          <p:nvSpPr>
            <p:cNvPr id="1300" name="Google Shape;1300;p29"/>
            <p:cNvSpPr/>
            <p:nvPr/>
          </p:nvSpPr>
          <p:spPr>
            <a:xfrm>
              <a:off x="3224395" y="270788"/>
              <a:ext cx="2930585" cy="175835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1AB15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9"/>
            <p:cNvSpPr txBox="1"/>
            <p:nvPr/>
          </p:nvSpPr>
          <p:spPr>
            <a:xfrm>
              <a:off x="3224395" y="270788"/>
              <a:ext cx="2930585" cy="1758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Source Sans Pro"/>
                <a:buNone/>
              </a:pPr>
              <a:r>
                <a:rPr lang="en-US" sz="27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Identify important tactical points that benefit the team</a:t>
              </a:r>
              <a:endParaRPr/>
            </a:p>
          </p:txBody>
        </p:sp>
        <p:sp>
          <p:nvSpPr>
            <p:cNvPr id="1302" name="Google Shape;1302;p29"/>
            <p:cNvSpPr/>
            <p:nvPr/>
          </p:nvSpPr>
          <p:spPr>
            <a:xfrm>
              <a:off x="751" y="2322198"/>
              <a:ext cx="2930585" cy="175835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1AB15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9"/>
            <p:cNvSpPr txBox="1"/>
            <p:nvPr/>
          </p:nvSpPr>
          <p:spPr>
            <a:xfrm>
              <a:off x="751" y="2322198"/>
              <a:ext cx="2930585" cy="1758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Source Sans Pro"/>
                <a:buNone/>
              </a:pPr>
              <a:r>
                <a:rPr lang="en-US" sz="27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Identify potential transfer market targets</a:t>
              </a:r>
              <a:endParaRPr/>
            </a:p>
          </p:txBody>
        </p:sp>
        <p:sp>
          <p:nvSpPr>
            <p:cNvPr id="1304" name="Google Shape;1304;p29"/>
            <p:cNvSpPr/>
            <p:nvPr/>
          </p:nvSpPr>
          <p:spPr>
            <a:xfrm>
              <a:off x="3224395" y="2322198"/>
              <a:ext cx="2930585" cy="175835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1AB15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9"/>
            <p:cNvSpPr txBox="1"/>
            <p:nvPr/>
          </p:nvSpPr>
          <p:spPr>
            <a:xfrm>
              <a:off x="3224395" y="2322198"/>
              <a:ext cx="2930585" cy="1758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Source Sans Pro"/>
                <a:buNone/>
              </a:pPr>
              <a:r>
                <a:rPr lang="en-US" sz="27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Determine the play style of football players</a:t>
              </a:r>
              <a:endParaRPr/>
            </a:p>
          </p:txBody>
        </p:sp>
      </p:grpSp>
      <p:sp>
        <p:nvSpPr>
          <p:cNvPr id="1306" name="Google Shape;130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307" name="Google Shape;130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0" name="Google Shape;1940;p74"/>
          <p:cNvGrpSpPr/>
          <p:nvPr/>
        </p:nvGrpSpPr>
        <p:grpSpPr>
          <a:xfrm>
            <a:off x="10999576" y="5987064"/>
            <a:ext cx="1054466" cy="469689"/>
            <a:chOff x="9841624" y="4115729"/>
            <a:chExt cx="602169" cy="268223"/>
          </a:xfrm>
        </p:grpSpPr>
        <p:sp>
          <p:nvSpPr>
            <p:cNvPr id="1941" name="Google Shape;1941;p74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42" name="Google Shape;1942;p74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44" name="Google Shape;1944;p74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45" name="Google Shape;1945;p74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946" name="Google Shape;1946;p74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CDF7E0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7" name="Google Shape;1947;p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948" name="Google Shape;1948;p74"/>
          <p:cNvGrpSpPr/>
          <p:nvPr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1949" name="Google Shape;1949;p74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951" name="Google Shape;1951;p74"/>
          <p:cNvSpPr/>
          <p:nvPr/>
        </p:nvSpPr>
        <p:spPr>
          <a:xfrm>
            <a:off x="464967" y="460296"/>
            <a:ext cx="4860256" cy="5696169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2" name="Google Shape;1952;p74"/>
          <p:cNvSpPr txBox="1"/>
          <p:nvPr>
            <p:ph type="ctrTitle"/>
          </p:nvPr>
        </p:nvSpPr>
        <p:spPr>
          <a:xfrm>
            <a:off x="677119" y="810623"/>
            <a:ext cx="4429556" cy="3570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</a:pPr>
            <a:r>
              <a:rPr lang="en-US" cap="none"/>
              <a:t>THANK YOU</a:t>
            </a:r>
            <a:endParaRPr/>
          </a:p>
        </p:txBody>
      </p:sp>
      <p:pic>
        <p:nvPicPr>
          <p:cNvPr descr="A picture containing person, sport, outdoor, athletic game&#10;&#10;Description automatically generated" id="1953" name="Google Shape;1953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" l="17143" r="29393" t="0"/>
          <a:stretch/>
        </p:blipFill>
        <p:spPr>
          <a:xfrm>
            <a:off x="6359308" y="470930"/>
            <a:ext cx="4833901" cy="5696169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74"/>
          <p:cNvSpPr/>
          <p:nvPr/>
        </p:nvSpPr>
        <p:spPr>
          <a:xfrm>
            <a:off x="10762917" y="937735"/>
            <a:ext cx="891066" cy="89106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5" name="Google Shape;1955;p74"/>
          <p:cNvSpPr/>
          <p:nvPr/>
        </p:nvSpPr>
        <p:spPr>
          <a:xfrm>
            <a:off x="10762917" y="937735"/>
            <a:ext cx="891066" cy="89106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956" name="Google Shape;1956;p74"/>
          <p:cNvGrpSpPr/>
          <p:nvPr/>
        </p:nvGrpSpPr>
        <p:grpSpPr>
          <a:xfrm>
            <a:off x="5858306" y="2360859"/>
            <a:ext cx="1054466" cy="469689"/>
            <a:chOff x="9841624" y="4115729"/>
            <a:chExt cx="602169" cy="268223"/>
          </a:xfrm>
        </p:grpSpPr>
        <p:sp>
          <p:nvSpPr>
            <p:cNvPr id="1957" name="Google Shape;1957;p74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58" name="Google Shape;1958;p74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60" name="Google Shape;1960;p74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61" name="Google Shape;1961;p74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962" name="Google Shape;1962;p74"/>
          <p:cNvSpPr/>
          <p:nvPr/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3" name="Google Shape;1963;p74"/>
          <p:cNvSpPr/>
          <p:nvPr/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30"/>
          <p:cNvGrpSpPr/>
          <p:nvPr/>
        </p:nvGrpSpPr>
        <p:grpSpPr>
          <a:xfrm>
            <a:off x="10999576" y="5987064"/>
            <a:ext cx="1054466" cy="469689"/>
            <a:chOff x="9841624" y="4115729"/>
            <a:chExt cx="602169" cy="268223"/>
          </a:xfrm>
        </p:grpSpPr>
        <p:sp>
          <p:nvSpPr>
            <p:cNvPr id="1313" name="Google Shape;1313;p30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318" name="Google Shape;1318;p30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CDF7E0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9" name="Google Shape;1319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0" name="Google Shape;1320;p30"/>
          <p:cNvSpPr/>
          <p:nvPr/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1" name="Google Shape;1321;p30"/>
          <p:cNvSpPr/>
          <p:nvPr/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2" name="Google Shape;1322;p30"/>
          <p:cNvSpPr/>
          <p:nvPr/>
        </p:nvSpPr>
        <p:spPr>
          <a:xfrm>
            <a:off x="743787" y="308343"/>
            <a:ext cx="3294813" cy="591148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3" name="Google Shape;1323;p30"/>
          <p:cNvSpPr/>
          <p:nvPr/>
        </p:nvSpPr>
        <p:spPr>
          <a:xfrm>
            <a:off x="327841" y="499242"/>
            <a:ext cx="914565" cy="914565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4" name="Google Shape;1324;p30"/>
          <p:cNvSpPr/>
          <p:nvPr/>
        </p:nvSpPr>
        <p:spPr>
          <a:xfrm>
            <a:off x="327841" y="499242"/>
            <a:ext cx="914565" cy="914565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5" name="Google Shape;1325;p30"/>
          <p:cNvSpPr txBox="1"/>
          <p:nvPr>
            <p:ph type="title"/>
          </p:nvPr>
        </p:nvSpPr>
        <p:spPr>
          <a:xfrm>
            <a:off x="968298" y="2598891"/>
            <a:ext cx="2845790" cy="13295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/>
              <a:t>Workflow </a:t>
            </a:r>
            <a:endParaRPr/>
          </a:p>
        </p:txBody>
      </p:sp>
      <p:grpSp>
        <p:nvGrpSpPr>
          <p:cNvPr id="1326" name="Google Shape;1326;p30"/>
          <p:cNvGrpSpPr/>
          <p:nvPr/>
        </p:nvGrpSpPr>
        <p:grpSpPr>
          <a:xfrm>
            <a:off x="4782386" y="483751"/>
            <a:ext cx="6571413" cy="5656737"/>
            <a:chOff x="0" y="36474"/>
            <a:chExt cx="6571413" cy="5656737"/>
          </a:xfrm>
        </p:grpSpPr>
        <p:sp>
          <p:nvSpPr>
            <p:cNvPr id="1327" name="Google Shape;1327;p30"/>
            <p:cNvSpPr/>
            <p:nvPr/>
          </p:nvSpPr>
          <p:spPr>
            <a:xfrm>
              <a:off x="0" y="36474"/>
              <a:ext cx="6571413" cy="1342904"/>
            </a:xfrm>
            <a:prstGeom prst="roundRect">
              <a:avLst>
                <a:gd fmla="val 16667" name="adj"/>
              </a:avLst>
            </a:prstGeom>
            <a:solidFill>
              <a:srgbClr val="1CB7D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0"/>
            <p:cNvSpPr txBox="1"/>
            <p:nvPr/>
          </p:nvSpPr>
          <p:spPr>
            <a:xfrm>
              <a:off x="65555" y="102029"/>
              <a:ext cx="6440303" cy="1211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Source Sans Pro"/>
                <a:buNone/>
              </a:pPr>
              <a:r>
                <a:rPr lang="en-US" sz="33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Cleaning/Wrangling</a:t>
              </a: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0" y="1474418"/>
              <a:ext cx="6571413" cy="1342904"/>
            </a:xfrm>
            <a:prstGeom prst="roundRect">
              <a:avLst>
                <a:gd fmla="val 16667" name="adj"/>
              </a:avLst>
            </a:prstGeom>
            <a:solidFill>
              <a:srgbClr val="1DCDB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0"/>
            <p:cNvSpPr txBox="1"/>
            <p:nvPr/>
          </p:nvSpPr>
          <p:spPr>
            <a:xfrm>
              <a:off x="65555" y="1539973"/>
              <a:ext cx="6440303" cy="1211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Source Sans Pro"/>
                <a:buNone/>
              </a:pPr>
              <a:r>
                <a:rPr lang="en-US" sz="33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Exploratory Data Analysis</a:t>
              </a: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0" y="2912362"/>
              <a:ext cx="6571413" cy="1342904"/>
            </a:xfrm>
            <a:prstGeom prst="roundRect">
              <a:avLst>
                <a:gd fmla="val 16667" name="adj"/>
              </a:avLst>
            </a:prstGeom>
            <a:solidFill>
              <a:srgbClr val="1EC89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0"/>
            <p:cNvSpPr txBox="1"/>
            <p:nvPr/>
          </p:nvSpPr>
          <p:spPr>
            <a:xfrm>
              <a:off x="65555" y="2977917"/>
              <a:ext cx="6440303" cy="1211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Source Sans Pro"/>
                <a:buNone/>
              </a:pPr>
              <a:r>
                <a:rPr lang="en-US" sz="33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Feature Engineering and Hyperparameter Optimization</a:t>
              </a: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0" y="4350307"/>
              <a:ext cx="6571413" cy="1342904"/>
            </a:xfrm>
            <a:prstGeom prst="roundRect">
              <a:avLst>
                <a:gd fmla="val 16667" name="adj"/>
              </a:avLst>
            </a:prstGeom>
            <a:solidFill>
              <a:srgbClr val="1FC36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0"/>
            <p:cNvSpPr txBox="1"/>
            <p:nvPr/>
          </p:nvSpPr>
          <p:spPr>
            <a:xfrm>
              <a:off x="65555" y="4415862"/>
              <a:ext cx="6440303" cy="1211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Source Sans Pro"/>
                <a:buNone/>
              </a:pPr>
              <a:r>
                <a:rPr lang="en-US" sz="33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Machine Learning</a:t>
              </a:r>
              <a:endParaRPr/>
            </a:p>
          </p:txBody>
        </p:sp>
      </p:grpSp>
      <p:pic>
        <p:nvPicPr>
          <p:cNvPr descr="Logo&#10;&#10;Description automatically generated" id="1335" name="Google Shape;13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0581" y="6432793"/>
            <a:ext cx="2161425" cy="345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31"/>
          <p:cNvSpPr txBox="1"/>
          <p:nvPr>
            <p:ph type="title"/>
          </p:nvPr>
        </p:nvSpPr>
        <p:spPr>
          <a:xfrm>
            <a:off x="1293917" y="565739"/>
            <a:ext cx="5378323" cy="7532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Data Cleaning/Wrangling</a:t>
            </a:r>
            <a:endParaRPr/>
          </a:p>
        </p:txBody>
      </p:sp>
      <p:sp>
        <p:nvSpPr>
          <p:cNvPr id="1341" name="Google Shape;1341;p31"/>
          <p:cNvSpPr txBox="1"/>
          <p:nvPr>
            <p:ph idx="4294967295" type="body"/>
          </p:nvPr>
        </p:nvSpPr>
        <p:spPr>
          <a:xfrm>
            <a:off x="210058" y="2124112"/>
            <a:ext cx="6808788" cy="3259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524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data is obtained in .JSON format. 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524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Three different categories of data were used: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Competition Data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Match Data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Event Data</a:t>
            </a:r>
            <a:endParaRPr/>
          </a:p>
          <a:p>
            <a:pPr indent="-1524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All these datasets contain specific IDs describing distinct competitions, matches and events.</a:t>
            </a:r>
            <a:endParaRPr/>
          </a:p>
        </p:txBody>
      </p:sp>
      <p:pic>
        <p:nvPicPr>
          <p:cNvPr id="1342" name="Google Shape;1342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26" r="18426" t="0"/>
          <a:stretch/>
        </p:blipFill>
        <p:spPr>
          <a:xfrm>
            <a:off x="7449402" y="1715313"/>
            <a:ext cx="4073525" cy="3690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43" name="Google Shape;134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044" y="6181891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3235" y="315603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" y="231969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32"/>
          <p:cNvSpPr txBox="1"/>
          <p:nvPr>
            <p:ph type="title"/>
          </p:nvPr>
        </p:nvSpPr>
        <p:spPr>
          <a:xfrm>
            <a:off x="160643" y="133737"/>
            <a:ext cx="3167313" cy="503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n-US" sz="3600"/>
              <a:t>Event Data</a:t>
            </a:r>
            <a:endParaRPr/>
          </a:p>
        </p:txBody>
      </p:sp>
      <p:pic>
        <p:nvPicPr>
          <p:cNvPr id="1351" name="Google Shape;13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918" y="5417286"/>
            <a:ext cx="21907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1352" name="Google Shape;135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541" y="715229"/>
            <a:ext cx="11802484" cy="54223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53" name="Google Shape;135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044" y="6181891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" y="278432"/>
            <a:ext cx="2190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33"/>
          <p:cNvSpPr txBox="1"/>
          <p:nvPr>
            <p:ph type="title"/>
          </p:nvPr>
        </p:nvSpPr>
        <p:spPr>
          <a:xfrm>
            <a:off x="215966" y="194032"/>
            <a:ext cx="5098677" cy="7063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ans Pro"/>
              <a:buNone/>
            </a:pPr>
            <a:r>
              <a:rPr lang="en-US" sz="3600"/>
              <a:t>Extracted Data</a:t>
            </a:r>
            <a:endParaRPr/>
          </a:p>
        </p:txBody>
      </p:sp>
      <p:pic>
        <p:nvPicPr>
          <p:cNvPr id="1360" name="Google Shape;13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917" y="315603"/>
            <a:ext cx="2190750" cy="117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1" name="Google Shape;1361;p33"/>
          <p:cNvGrpSpPr/>
          <p:nvPr/>
        </p:nvGrpSpPr>
        <p:grpSpPr>
          <a:xfrm>
            <a:off x="1638991" y="1282017"/>
            <a:ext cx="8910755" cy="4455376"/>
            <a:chOff x="3047" y="458390"/>
            <a:chExt cx="8910755" cy="4455376"/>
          </a:xfrm>
        </p:grpSpPr>
        <p:sp>
          <p:nvSpPr>
            <p:cNvPr id="1362" name="Google Shape;1362;p33"/>
            <p:cNvSpPr/>
            <p:nvPr/>
          </p:nvSpPr>
          <p:spPr>
            <a:xfrm>
              <a:off x="3047" y="458390"/>
              <a:ext cx="1650139" cy="990083"/>
            </a:xfrm>
            <a:prstGeom prst="rect">
              <a:avLst/>
            </a:prstGeom>
            <a:solidFill>
              <a:srgbClr val="1CB7D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3"/>
            <p:cNvSpPr txBox="1"/>
            <p:nvPr/>
          </p:nvSpPr>
          <p:spPr>
            <a:xfrm>
              <a:off x="3047" y="458390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Shot Id</a:t>
              </a:r>
              <a:endParaRPr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1818201" y="458390"/>
              <a:ext cx="1650139" cy="990083"/>
            </a:xfrm>
            <a:prstGeom prst="rect">
              <a:avLst/>
            </a:prstGeom>
            <a:solidFill>
              <a:srgbClr val="1CBED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3"/>
            <p:cNvSpPr txBox="1"/>
            <p:nvPr/>
          </p:nvSpPr>
          <p:spPr>
            <a:xfrm>
              <a:off x="1818201" y="458390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Play Pattern </a:t>
              </a: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3633355" y="458390"/>
              <a:ext cx="1650139" cy="990083"/>
            </a:xfrm>
            <a:prstGeom prst="rect">
              <a:avLst/>
            </a:prstGeom>
            <a:solidFill>
              <a:srgbClr val="1CC5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3"/>
            <p:cNvSpPr txBox="1"/>
            <p:nvPr/>
          </p:nvSpPr>
          <p:spPr>
            <a:xfrm>
              <a:off x="3633355" y="458390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X Location Shot </a:t>
              </a:r>
              <a:endParaRPr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5448509" y="458390"/>
              <a:ext cx="1650139" cy="990083"/>
            </a:xfrm>
            <a:prstGeom prst="rect">
              <a:avLst/>
            </a:prstGeom>
            <a:solidFill>
              <a:srgbClr val="1C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3"/>
            <p:cNvSpPr txBox="1"/>
            <p:nvPr/>
          </p:nvSpPr>
          <p:spPr>
            <a:xfrm>
              <a:off x="5448509" y="458390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 Location Shot</a:t>
              </a: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7263663" y="458390"/>
              <a:ext cx="1650139" cy="990083"/>
            </a:xfrm>
            <a:prstGeom prst="rect">
              <a:avLst/>
            </a:prstGeom>
            <a:solidFill>
              <a:srgbClr val="1DCEC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3"/>
            <p:cNvSpPr txBox="1"/>
            <p:nvPr/>
          </p:nvSpPr>
          <p:spPr>
            <a:xfrm>
              <a:off x="7263663" y="458390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Duration  </a:t>
              </a:r>
              <a:endParaRPr/>
            </a:p>
          </p:txBody>
        </p:sp>
        <p:sp>
          <p:nvSpPr>
            <p:cNvPr id="1372" name="Google Shape;1372;p33"/>
            <p:cNvSpPr/>
            <p:nvPr/>
          </p:nvSpPr>
          <p:spPr>
            <a:xfrm>
              <a:off x="3047" y="1613488"/>
              <a:ext cx="1650139" cy="990083"/>
            </a:xfrm>
            <a:prstGeom prst="rect">
              <a:avLst/>
            </a:prstGeom>
            <a:solidFill>
              <a:srgbClr val="1DCDB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3"/>
            <p:cNvSpPr txBox="1"/>
            <p:nvPr/>
          </p:nvSpPr>
          <p:spPr>
            <a:xfrm>
              <a:off x="3047" y="1613488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Outcome  </a:t>
              </a:r>
              <a:endParaRPr/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1818201" y="1613488"/>
              <a:ext cx="1650139" cy="990083"/>
            </a:xfrm>
            <a:prstGeom prst="rect">
              <a:avLst/>
            </a:prstGeom>
            <a:solidFill>
              <a:srgbClr val="1DCDB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3"/>
            <p:cNvSpPr txBox="1"/>
            <p:nvPr/>
          </p:nvSpPr>
          <p:spPr>
            <a:xfrm>
              <a:off x="1818201" y="1613488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Technique Used</a:t>
              </a:r>
              <a:endParaRPr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3633355" y="1613488"/>
              <a:ext cx="1650139" cy="990083"/>
            </a:xfrm>
            <a:prstGeom prst="rect">
              <a:avLst/>
            </a:prstGeom>
            <a:solidFill>
              <a:srgbClr val="1ECBB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3"/>
            <p:cNvSpPr txBox="1"/>
            <p:nvPr/>
          </p:nvSpPr>
          <p:spPr>
            <a:xfrm>
              <a:off x="3633355" y="1613488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First Time </a:t>
              </a:r>
              <a:endParaRPr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5448509" y="1613488"/>
              <a:ext cx="1650139" cy="990083"/>
            </a:xfrm>
            <a:prstGeom prst="rect">
              <a:avLst/>
            </a:prstGeom>
            <a:solidFill>
              <a:srgbClr val="1ECAA7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3"/>
            <p:cNvSpPr txBox="1"/>
            <p:nvPr/>
          </p:nvSpPr>
          <p:spPr>
            <a:xfrm>
              <a:off x="5448509" y="1613488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X GK Location </a:t>
              </a:r>
              <a:endParaRPr/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7263663" y="1613488"/>
              <a:ext cx="1650139" cy="990083"/>
            </a:xfrm>
            <a:prstGeom prst="rect">
              <a:avLst/>
            </a:prstGeom>
            <a:solidFill>
              <a:srgbClr val="1ECA9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3"/>
            <p:cNvSpPr txBox="1"/>
            <p:nvPr/>
          </p:nvSpPr>
          <p:spPr>
            <a:xfrm>
              <a:off x="7263663" y="1613488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 GK Location</a:t>
              </a:r>
              <a:endParaRPr/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3047" y="2768585"/>
              <a:ext cx="1650139" cy="990083"/>
            </a:xfrm>
            <a:prstGeom prst="rect">
              <a:avLst/>
            </a:prstGeom>
            <a:solidFill>
              <a:srgbClr val="1EC997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3"/>
            <p:cNvSpPr txBox="1"/>
            <p:nvPr/>
          </p:nvSpPr>
          <p:spPr>
            <a:xfrm>
              <a:off x="3047" y="2768585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Body Part</a:t>
              </a:r>
              <a:endParaRPr/>
            </a:p>
          </p:txBody>
        </p:sp>
        <p:sp>
          <p:nvSpPr>
            <p:cNvPr id="1384" name="Google Shape;1384;p33"/>
            <p:cNvSpPr/>
            <p:nvPr/>
          </p:nvSpPr>
          <p:spPr>
            <a:xfrm>
              <a:off x="1818201" y="2768585"/>
              <a:ext cx="1650139" cy="990083"/>
            </a:xfrm>
            <a:prstGeom prst="rect">
              <a:avLst/>
            </a:prstGeom>
            <a:solidFill>
              <a:srgbClr val="1EC78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3"/>
            <p:cNvSpPr txBox="1"/>
            <p:nvPr/>
          </p:nvSpPr>
          <p:spPr>
            <a:xfrm>
              <a:off x="1818201" y="2768585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Type of Shot</a:t>
              </a:r>
              <a:endParaRPr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86" name="Google Shape;1386;p33"/>
            <p:cNvSpPr/>
            <p:nvPr/>
          </p:nvSpPr>
          <p:spPr>
            <a:xfrm>
              <a:off x="3633355" y="2768585"/>
              <a:ext cx="1650139" cy="990083"/>
            </a:xfrm>
            <a:prstGeom prst="rect">
              <a:avLst/>
            </a:prstGeom>
            <a:solidFill>
              <a:srgbClr val="1EC78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3"/>
            <p:cNvSpPr txBox="1"/>
            <p:nvPr/>
          </p:nvSpPr>
          <p:spPr>
            <a:xfrm>
              <a:off x="3633355" y="2768585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Player Name</a:t>
              </a:r>
              <a:endParaRPr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5448509" y="2768585"/>
              <a:ext cx="1650139" cy="990083"/>
            </a:xfrm>
            <a:prstGeom prst="rect">
              <a:avLst/>
            </a:prstGeom>
            <a:solidFill>
              <a:srgbClr val="1EC68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3"/>
            <p:cNvSpPr txBox="1"/>
            <p:nvPr/>
          </p:nvSpPr>
          <p:spPr>
            <a:xfrm>
              <a:off x="5448509" y="2768585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Team Name </a:t>
              </a:r>
              <a:endParaRPr/>
            </a:p>
          </p:txBody>
        </p:sp>
        <p:sp>
          <p:nvSpPr>
            <p:cNvPr id="1390" name="Google Shape;1390;p33"/>
            <p:cNvSpPr/>
            <p:nvPr/>
          </p:nvSpPr>
          <p:spPr>
            <a:xfrm>
              <a:off x="7263663" y="2768585"/>
              <a:ext cx="1650139" cy="990083"/>
            </a:xfrm>
            <a:prstGeom prst="rect">
              <a:avLst/>
            </a:prstGeom>
            <a:solidFill>
              <a:srgbClr val="1FC47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3"/>
            <p:cNvSpPr txBox="1"/>
            <p:nvPr/>
          </p:nvSpPr>
          <p:spPr>
            <a:xfrm>
              <a:off x="7263663" y="2768585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Official xG </a:t>
              </a:r>
              <a:endParaRPr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2725778" y="3923683"/>
              <a:ext cx="1650139" cy="990083"/>
            </a:xfrm>
            <a:prstGeom prst="rect">
              <a:avLst/>
            </a:prstGeom>
            <a:solidFill>
              <a:srgbClr val="1FC47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3"/>
            <p:cNvSpPr txBox="1"/>
            <p:nvPr/>
          </p:nvSpPr>
          <p:spPr>
            <a:xfrm>
              <a:off x="2725778" y="3923683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Pass id</a:t>
              </a:r>
              <a:endParaRPr/>
            </a:p>
          </p:txBody>
        </p:sp>
        <p:sp>
          <p:nvSpPr>
            <p:cNvPr id="1394" name="Google Shape;1394;p33"/>
            <p:cNvSpPr/>
            <p:nvPr/>
          </p:nvSpPr>
          <p:spPr>
            <a:xfrm>
              <a:off x="4540932" y="3923683"/>
              <a:ext cx="1650139" cy="990083"/>
            </a:xfrm>
            <a:prstGeom prst="rect">
              <a:avLst/>
            </a:prstGeom>
            <a:solidFill>
              <a:srgbClr val="1FC36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3"/>
            <p:cNvSpPr txBox="1"/>
            <p:nvPr/>
          </p:nvSpPr>
          <p:spPr>
            <a:xfrm>
              <a:off x="4540932" y="3923683"/>
              <a:ext cx="1650139" cy="99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Source Sans Pro"/>
                <a:buNone/>
              </a:pPr>
              <a:r>
                <a:rPr lang="en-US" sz="2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Pass Type</a:t>
              </a:r>
              <a:endParaRPr/>
            </a:p>
          </p:txBody>
        </p:sp>
      </p:grpSp>
      <p:pic>
        <p:nvPicPr>
          <p:cNvPr descr="Logo&#10;&#10;Description automatically generated" id="1396" name="Google Shape;139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53" y="6189022"/>
            <a:ext cx="2895546" cy="46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FunkyShapesVTI">
  <a:themeElements>
    <a:clrScheme name="Custom 15">
      <a:dk1>
        <a:srgbClr val="000000"/>
      </a:dk1>
      <a:lt1>
        <a:srgbClr val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